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68" r:id="rId2"/>
    <p:sldId id="267" r:id="rId3"/>
    <p:sldId id="271" r:id="rId4"/>
    <p:sldId id="273" r:id="rId5"/>
    <p:sldId id="280" r:id="rId6"/>
    <p:sldId id="272" r:id="rId7"/>
    <p:sldId id="274" r:id="rId8"/>
    <p:sldId id="281" r:id="rId9"/>
    <p:sldId id="282" r:id="rId10"/>
    <p:sldId id="284" r:id="rId11"/>
    <p:sldId id="283" r:id="rId12"/>
    <p:sldId id="285" r:id="rId13"/>
    <p:sldId id="277" r:id="rId14"/>
    <p:sldId id="278" r:id="rId15"/>
    <p:sldId id="279" r:id="rId16"/>
    <p:sldId id="265"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02CF4"/>
    <a:srgbClr val="FF00FF"/>
    <a:srgbClr val="CC99FF"/>
    <a:srgbClr val="FF66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60"/>
  </p:normalViewPr>
  <p:slideViewPr>
    <p:cSldViewPr>
      <p:cViewPr varScale="1">
        <p:scale>
          <a:sx n="78" d="100"/>
          <a:sy n="78" d="100"/>
        </p:scale>
        <p:origin x="1618" y="4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KHA AGGARWAL" userId="f52b792a41fd4ad1" providerId="LiveId" clId="{3200D862-F766-427B-9C9F-5E93B5B8A946}"/>
    <pc:docChg chg="custSel addSld modSld">
      <pc:chgData name="SHIKHA AGGARWAL" userId="f52b792a41fd4ad1" providerId="LiveId" clId="{3200D862-F766-427B-9C9F-5E93B5B8A946}" dt="2023-11-23T05:52:09.990" v="33" actId="14100"/>
      <pc:docMkLst>
        <pc:docMk/>
      </pc:docMkLst>
      <pc:sldChg chg="addSp delSp modSp mod">
        <pc:chgData name="SHIKHA AGGARWAL" userId="f52b792a41fd4ad1" providerId="LiveId" clId="{3200D862-F766-427B-9C9F-5E93B5B8A946}" dt="2023-11-23T05:48:57.333" v="11" actId="14100"/>
        <pc:sldMkLst>
          <pc:docMk/>
          <pc:sldMk cId="2379958867" sldId="281"/>
        </pc:sldMkLst>
        <pc:spChg chg="add mod">
          <ac:chgData name="SHIKHA AGGARWAL" userId="f52b792a41fd4ad1" providerId="LiveId" clId="{3200D862-F766-427B-9C9F-5E93B5B8A946}" dt="2023-11-23T05:45:35.555" v="0" actId="478"/>
          <ac:spMkLst>
            <pc:docMk/>
            <pc:sldMk cId="2379958867" sldId="281"/>
            <ac:spMk id="4" creationId="{23C27703-A125-9157-05A7-5D80E0FD4F06}"/>
          </ac:spMkLst>
        </pc:spChg>
        <pc:picChg chg="add mod">
          <ac:chgData name="SHIKHA AGGARWAL" userId="f52b792a41fd4ad1" providerId="LiveId" clId="{3200D862-F766-427B-9C9F-5E93B5B8A946}" dt="2023-11-23T05:48:57.333" v="11" actId="14100"/>
          <ac:picMkLst>
            <pc:docMk/>
            <pc:sldMk cId="2379958867" sldId="281"/>
            <ac:picMk id="6" creationId="{1024DF91-EF15-9B38-4726-D16135EC725E}"/>
          </ac:picMkLst>
        </pc:picChg>
        <pc:picChg chg="del">
          <ac:chgData name="SHIKHA AGGARWAL" userId="f52b792a41fd4ad1" providerId="LiveId" clId="{3200D862-F766-427B-9C9F-5E93B5B8A946}" dt="2023-11-23T05:46:01.847" v="1" actId="478"/>
          <ac:picMkLst>
            <pc:docMk/>
            <pc:sldMk cId="2379958867" sldId="281"/>
            <ac:picMk id="8" creationId="{59B64A23-EE95-1D4B-0B6E-70485383FD5D}"/>
          </ac:picMkLst>
        </pc:picChg>
        <pc:picChg chg="del">
          <ac:chgData name="SHIKHA AGGARWAL" userId="f52b792a41fd4ad1" providerId="LiveId" clId="{3200D862-F766-427B-9C9F-5E93B5B8A946}" dt="2023-11-23T05:45:35.555" v="0" actId="478"/>
          <ac:picMkLst>
            <pc:docMk/>
            <pc:sldMk cId="2379958867" sldId="281"/>
            <ac:picMk id="10" creationId="{4F4DDDC0-DA97-A38F-1331-C8845DB57EEC}"/>
          </ac:picMkLst>
        </pc:picChg>
      </pc:sldChg>
      <pc:sldChg chg="addSp delSp modSp mod">
        <pc:chgData name="SHIKHA AGGARWAL" userId="f52b792a41fd4ad1" providerId="LiveId" clId="{3200D862-F766-427B-9C9F-5E93B5B8A946}" dt="2023-11-23T05:47:26.663" v="8" actId="14100"/>
        <pc:sldMkLst>
          <pc:docMk/>
          <pc:sldMk cId="1611985948" sldId="282"/>
        </pc:sldMkLst>
        <pc:spChg chg="add mod">
          <ac:chgData name="SHIKHA AGGARWAL" userId="f52b792a41fd4ad1" providerId="LiveId" clId="{3200D862-F766-427B-9C9F-5E93B5B8A946}" dt="2023-11-23T05:46:29.931" v="5" actId="478"/>
          <ac:spMkLst>
            <pc:docMk/>
            <pc:sldMk cId="1611985948" sldId="282"/>
            <ac:spMk id="4" creationId="{A6ED3F90-08A9-9644-4D85-DB7FADA70D2B}"/>
          </ac:spMkLst>
        </pc:spChg>
        <pc:picChg chg="add mod">
          <ac:chgData name="SHIKHA AGGARWAL" userId="f52b792a41fd4ad1" providerId="LiveId" clId="{3200D862-F766-427B-9C9F-5E93B5B8A946}" dt="2023-11-23T05:47:26.663" v="8" actId="14100"/>
          <ac:picMkLst>
            <pc:docMk/>
            <pc:sldMk cId="1611985948" sldId="282"/>
            <ac:picMk id="6" creationId="{6AA0E6DC-AB69-CEB4-6D08-ACA5360A48F8}"/>
          </ac:picMkLst>
        </pc:picChg>
        <pc:picChg chg="del">
          <ac:chgData name="SHIKHA AGGARWAL" userId="f52b792a41fd4ad1" providerId="LiveId" clId="{3200D862-F766-427B-9C9F-5E93B5B8A946}" dt="2023-11-23T05:46:27.146" v="4" actId="478"/>
          <ac:picMkLst>
            <pc:docMk/>
            <pc:sldMk cId="1611985948" sldId="282"/>
            <ac:picMk id="7" creationId="{D7A0088A-D221-FDAB-8A36-B39EF72BF1CE}"/>
          </ac:picMkLst>
        </pc:picChg>
        <pc:picChg chg="del">
          <ac:chgData name="SHIKHA AGGARWAL" userId="f52b792a41fd4ad1" providerId="LiveId" clId="{3200D862-F766-427B-9C9F-5E93B5B8A946}" dt="2023-11-23T05:46:29.931" v="5" actId="478"/>
          <ac:picMkLst>
            <pc:docMk/>
            <pc:sldMk cId="1611985948" sldId="282"/>
            <ac:picMk id="9" creationId="{C3F9E850-8E86-9594-0F95-D79ED330644E}"/>
          </ac:picMkLst>
        </pc:picChg>
      </pc:sldChg>
      <pc:sldChg chg="addSp delSp modSp mod">
        <pc:chgData name="SHIKHA AGGARWAL" userId="f52b792a41fd4ad1" providerId="LiveId" clId="{3200D862-F766-427B-9C9F-5E93B5B8A946}" dt="2023-11-23T05:50:51.584" v="21" actId="14100"/>
        <pc:sldMkLst>
          <pc:docMk/>
          <pc:sldMk cId="3571320303" sldId="283"/>
        </pc:sldMkLst>
        <pc:spChg chg="add mod">
          <ac:chgData name="SHIKHA AGGARWAL" userId="f52b792a41fd4ad1" providerId="LiveId" clId="{3200D862-F766-427B-9C9F-5E93B5B8A946}" dt="2023-11-23T05:50:19.466" v="17" actId="478"/>
          <ac:spMkLst>
            <pc:docMk/>
            <pc:sldMk cId="3571320303" sldId="283"/>
            <ac:spMk id="3" creationId="{367B448D-27FF-10E5-2B87-33B20AA1055D}"/>
          </ac:spMkLst>
        </pc:spChg>
        <pc:picChg chg="add mod">
          <ac:chgData name="SHIKHA AGGARWAL" userId="f52b792a41fd4ad1" providerId="LiveId" clId="{3200D862-F766-427B-9C9F-5E93B5B8A946}" dt="2023-11-23T05:50:51.584" v="21" actId="14100"/>
          <ac:picMkLst>
            <pc:docMk/>
            <pc:sldMk cId="3571320303" sldId="283"/>
            <ac:picMk id="5" creationId="{3A56193A-9B55-5959-2380-A11345D5EE91}"/>
          </ac:picMkLst>
        </pc:picChg>
        <pc:picChg chg="del">
          <ac:chgData name="SHIKHA AGGARWAL" userId="f52b792a41fd4ad1" providerId="LiveId" clId="{3200D862-F766-427B-9C9F-5E93B5B8A946}" dt="2023-11-23T05:50:25.301" v="18" actId="478"/>
          <ac:picMkLst>
            <pc:docMk/>
            <pc:sldMk cId="3571320303" sldId="283"/>
            <ac:picMk id="11" creationId="{D189A270-1BEA-6098-92D4-F63128E66223}"/>
          </ac:picMkLst>
        </pc:picChg>
        <pc:picChg chg="del">
          <ac:chgData name="SHIKHA AGGARWAL" userId="f52b792a41fd4ad1" providerId="LiveId" clId="{3200D862-F766-427B-9C9F-5E93B5B8A946}" dt="2023-11-23T05:50:19.466" v="17" actId="478"/>
          <ac:picMkLst>
            <pc:docMk/>
            <pc:sldMk cId="3571320303" sldId="283"/>
            <ac:picMk id="13" creationId="{099706DF-56CA-58BB-3964-93D647A5C71C}"/>
          </ac:picMkLst>
        </pc:picChg>
      </pc:sldChg>
      <pc:sldChg chg="addSp delSp modSp mod">
        <pc:chgData name="SHIKHA AGGARWAL" userId="f52b792a41fd4ad1" providerId="LiveId" clId="{3200D862-F766-427B-9C9F-5E93B5B8A946}" dt="2023-11-23T05:50:16.319" v="16" actId="14100"/>
        <pc:sldMkLst>
          <pc:docMk/>
          <pc:sldMk cId="2612941086" sldId="284"/>
        </pc:sldMkLst>
        <pc:spChg chg="add mod">
          <ac:chgData name="SHIKHA AGGARWAL" userId="f52b792a41fd4ad1" providerId="LiveId" clId="{3200D862-F766-427B-9C9F-5E93B5B8A946}" dt="2023-11-23T05:49:04.121" v="12" actId="478"/>
          <ac:spMkLst>
            <pc:docMk/>
            <pc:sldMk cId="2612941086" sldId="284"/>
            <ac:spMk id="4" creationId="{98F3D8AA-3BE6-F8F1-932C-893357E6DB21}"/>
          </ac:spMkLst>
        </pc:spChg>
        <pc:picChg chg="del">
          <ac:chgData name="SHIKHA AGGARWAL" userId="f52b792a41fd4ad1" providerId="LiveId" clId="{3200D862-F766-427B-9C9F-5E93B5B8A946}" dt="2023-11-23T05:49:04.121" v="12" actId="478"/>
          <ac:picMkLst>
            <pc:docMk/>
            <pc:sldMk cId="2612941086" sldId="284"/>
            <ac:picMk id="5" creationId="{8B183E97-9FCD-0499-F2BD-BFBCB4F6C113}"/>
          </ac:picMkLst>
        </pc:picChg>
        <pc:picChg chg="del">
          <ac:chgData name="SHIKHA AGGARWAL" userId="f52b792a41fd4ad1" providerId="LiveId" clId="{3200D862-F766-427B-9C9F-5E93B5B8A946}" dt="2023-11-23T05:49:09.039" v="13" actId="478"/>
          <ac:picMkLst>
            <pc:docMk/>
            <pc:sldMk cId="2612941086" sldId="284"/>
            <ac:picMk id="7" creationId="{04AA4390-F7BE-E615-AE8B-7DF5F4CEBF70}"/>
          </ac:picMkLst>
        </pc:picChg>
        <pc:picChg chg="add mod">
          <ac:chgData name="SHIKHA AGGARWAL" userId="f52b792a41fd4ad1" providerId="LiveId" clId="{3200D862-F766-427B-9C9F-5E93B5B8A946}" dt="2023-11-23T05:50:16.319" v="16" actId="14100"/>
          <ac:picMkLst>
            <pc:docMk/>
            <pc:sldMk cId="2612941086" sldId="284"/>
            <ac:picMk id="8" creationId="{31A75048-C902-CD56-90EC-4F6764C7B8D4}"/>
          </ac:picMkLst>
        </pc:picChg>
      </pc:sldChg>
      <pc:sldChg chg="addSp modSp new mod">
        <pc:chgData name="SHIKHA AGGARWAL" userId="f52b792a41fd4ad1" providerId="LiveId" clId="{3200D862-F766-427B-9C9F-5E93B5B8A946}" dt="2023-11-23T05:52:09.990" v="33" actId="14100"/>
        <pc:sldMkLst>
          <pc:docMk/>
          <pc:sldMk cId="45371483" sldId="285"/>
        </pc:sldMkLst>
        <pc:spChg chg="mod">
          <ac:chgData name="SHIKHA AGGARWAL" userId="f52b792a41fd4ad1" providerId="LiveId" clId="{3200D862-F766-427B-9C9F-5E93B5B8A946}" dt="2023-11-23T05:51:32.891" v="27" actId="1076"/>
          <ac:spMkLst>
            <pc:docMk/>
            <pc:sldMk cId="45371483" sldId="285"/>
            <ac:spMk id="2" creationId="{005297E6-0495-6DEC-8E23-594903654852}"/>
          </ac:spMkLst>
        </pc:spChg>
        <pc:picChg chg="add mod modCrop">
          <ac:chgData name="SHIKHA AGGARWAL" userId="f52b792a41fd4ad1" providerId="LiveId" clId="{3200D862-F766-427B-9C9F-5E93B5B8A946}" dt="2023-11-23T05:52:09.990" v="33" actId="14100"/>
          <ac:picMkLst>
            <pc:docMk/>
            <pc:sldMk cId="45371483" sldId="285"/>
            <ac:picMk id="5" creationId="{EBF2A91E-6E2B-48EF-CE85-C47E499CD569}"/>
          </ac:picMkLst>
        </pc:picChg>
      </pc:sldChg>
    </pc:docChg>
  </pc:docChgLst>
  <pc:docChgLst>
    <pc:chgData name="SHIKHA AGGARWAL" userId="f52b792a41fd4ad1" providerId="LiveId" clId="{B0F5FC57-8C2D-4538-8409-B7F6E2B8334B}"/>
    <pc:docChg chg="modSld">
      <pc:chgData name="SHIKHA AGGARWAL" userId="f52b792a41fd4ad1" providerId="LiveId" clId="{B0F5FC57-8C2D-4538-8409-B7F6E2B8334B}" dt="2023-11-23T06:04:13.026" v="19" actId="58"/>
      <pc:docMkLst>
        <pc:docMk/>
      </pc:docMkLst>
      <pc:sldChg chg="modSp mod">
        <pc:chgData name="SHIKHA AGGARWAL" userId="f52b792a41fd4ad1" providerId="LiveId" clId="{B0F5FC57-8C2D-4538-8409-B7F6E2B8334B}" dt="2023-11-23T06:01:51.660" v="1" actId="207"/>
        <pc:sldMkLst>
          <pc:docMk/>
          <pc:sldMk cId="0" sldId="267"/>
        </pc:sldMkLst>
        <pc:spChg chg="mod">
          <ac:chgData name="SHIKHA AGGARWAL" userId="f52b792a41fd4ad1" providerId="LiveId" clId="{B0F5FC57-8C2D-4538-8409-B7F6E2B8334B}" dt="2023-11-23T06:01:51.660" v="1" actId="207"/>
          <ac:spMkLst>
            <pc:docMk/>
            <pc:sldMk cId="0" sldId="267"/>
            <ac:spMk id="2" creationId="{00000000-0000-0000-0000-000000000000}"/>
          </ac:spMkLst>
        </pc:spChg>
      </pc:sldChg>
      <pc:sldChg chg="modSp mod">
        <pc:chgData name="SHIKHA AGGARWAL" userId="f52b792a41fd4ad1" providerId="LiveId" clId="{B0F5FC57-8C2D-4538-8409-B7F6E2B8334B}" dt="2023-11-23T06:02:26.642" v="2" actId="207"/>
        <pc:sldMkLst>
          <pc:docMk/>
          <pc:sldMk cId="0" sldId="271"/>
        </pc:sldMkLst>
        <pc:spChg chg="mod">
          <ac:chgData name="SHIKHA AGGARWAL" userId="f52b792a41fd4ad1" providerId="LiveId" clId="{B0F5FC57-8C2D-4538-8409-B7F6E2B8334B}" dt="2023-11-23T06:02:26.642" v="2" actId="207"/>
          <ac:spMkLst>
            <pc:docMk/>
            <pc:sldMk cId="0" sldId="271"/>
            <ac:spMk id="2" creationId="{00000000-0000-0000-0000-000000000000}"/>
          </ac:spMkLst>
        </pc:spChg>
      </pc:sldChg>
      <pc:sldChg chg="modSp mod">
        <pc:chgData name="SHIKHA AGGARWAL" userId="f52b792a41fd4ad1" providerId="LiveId" clId="{B0F5FC57-8C2D-4538-8409-B7F6E2B8334B}" dt="2023-11-23T06:02:46.282" v="5" actId="207"/>
        <pc:sldMkLst>
          <pc:docMk/>
          <pc:sldMk cId="0" sldId="272"/>
        </pc:sldMkLst>
        <pc:spChg chg="mod">
          <ac:chgData name="SHIKHA AGGARWAL" userId="f52b792a41fd4ad1" providerId="LiveId" clId="{B0F5FC57-8C2D-4538-8409-B7F6E2B8334B}" dt="2023-11-23T06:02:46.282" v="5" actId="207"/>
          <ac:spMkLst>
            <pc:docMk/>
            <pc:sldMk cId="0" sldId="272"/>
            <ac:spMk id="2" creationId="{00000000-0000-0000-0000-000000000000}"/>
          </ac:spMkLst>
        </pc:spChg>
      </pc:sldChg>
      <pc:sldChg chg="modSp mod">
        <pc:chgData name="SHIKHA AGGARWAL" userId="f52b792a41fd4ad1" providerId="LiveId" clId="{B0F5FC57-8C2D-4538-8409-B7F6E2B8334B}" dt="2023-11-23T06:02:36.158" v="3" actId="207"/>
        <pc:sldMkLst>
          <pc:docMk/>
          <pc:sldMk cId="0" sldId="273"/>
        </pc:sldMkLst>
        <pc:spChg chg="mod">
          <ac:chgData name="SHIKHA AGGARWAL" userId="f52b792a41fd4ad1" providerId="LiveId" clId="{B0F5FC57-8C2D-4538-8409-B7F6E2B8334B}" dt="2023-11-23T06:02:36.158" v="3" actId="207"/>
          <ac:spMkLst>
            <pc:docMk/>
            <pc:sldMk cId="0" sldId="273"/>
            <ac:spMk id="2" creationId="{00000000-0000-0000-0000-000000000000}"/>
          </ac:spMkLst>
        </pc:spChg>
      </pc:sldChg>
      <pc:sldChg chg="modSp mod">
        <pc:chgData name="SHIKHA AGGARWAL" userId="f52b792a41fd4ad1" providerId="LiveId" clId="{B0F5FC57-8C2D-4538-8409-B7F6E2B8334B}" dt="2023-11-23T06:02:51.774" v="6" actId="207"/>
        <pc:sldMkLst>
          <pc:docMk/>
          <pc:sldMk cId="0" sldId="274"/>
        </pc:sldMkLst>
        <pc:spChg chg="mod">
          <ac:chgData name="SHIKHA AGGARWAL" userId="f52b792a41fd4ad1" providerId="LiveId" clId="{B0F5FC57-8C2D-4538-8409-B7F6E2B8334B}" dt="2023-11-23T06:02:51.774" v="6" actId="207"/>
          <ac:spMkLst>
            <pc:docMk/>
            <pc:sldMk cId="0" sldId="274"/>
            <ac:spMk id="2" creationId="{00000000-0000-0000-0000-000000000000}"/>
          </ac:spMkLst>
        </pc:spChg>
      </pc:sldChg>
      <pc:sldChg chg="modSp mod">
        <pc:chgData name="SHIKHA AGGARWAL" userId="f52b792a41fd4ad1" providerId="LiveId" clId="{B0F5FC57-8C2D-4538-8409-B7F6E2B8334B}" dt="2023-11-23T06:03:19.601" v="12" actId="207"/>
        <pc:sldMkLst>
          <pc:docMk/>
          <pc:sldMk cId="0" sldId="277"/>
        </pc:sldMkLst>
        <pc:spChg chg="mod">
          <ac:chgData name="SHIKHA AGGARWAL" userId="f52b792a41fd4ad1" providerId="LiveId" clId="{B0F5FC57-8C2D-4538-8409-B7F6E2B8334B}" dt="2023-11-23T06:03:19.601" v="12" actId="207"/>
          <ac:spMkLst>
            <pc:docMk/>
            <pc:sldMk cId="0" sldId="277"/>
            <ac:spMk id="2" creationId="{00000000-0000-0000-0000-000000000000}"/>
          </ac:spMkLst>
        </pc:spChg>
      </pc:sldChg>
      <pc:sldChg chg="modSp mod">
        <pc:chgData name="SHIKHA AGGARWAL" userId="f52b792a41fd4ad1" providerId="LiveId" clId="{B0F5FC57-8C2D-4538-8409-B7F6E2B8334B}" dt="2023-11-23T06:03:23.862" v="13" actId="207"/>
        <pc:sldMkLst>
          <pc:docMk/>
          <pc:sldMk cId="0" sldId="278"/>
        </pc:sldMkLst>
        <pc:spChg chg="mod">
          <ac:chgData name="SHIKHA AGGARWAL" userId="f52b792a41fd4ad1" providerId="LiveId" clId="{B0F5FC57-8C2D-4538-8409-B7F6E2B8334B}" dt="2023-11-23T06:03:23.862" v="13" actId="207"/>
          <ac:spMkLst>
            <pc:docMk/>
            <pc:sldMk cId="0" sldId="278"/>
            <ac:spMk id="2" creationId="{00000000-0000-0000-0000-000000000000}"/>
          </ac:spMkLst>
        </pc:spChg>
      </pc:sldChg>
      <pc:sldChg chg="modSp mod">
        <pc:chgData name="SHIKHA AGGARWAL" userId="f52b792a41fd4ad1" providerId="LiveId" clId="{B0F5FC57-8C2D-4538-8409-B7F6E2B8334B}" dt="2023-11-23T06:04:13.026" v="19" actId="58"/>
        <pc:sldMkLst>
          <pc:docMk/>
          <pc:sldMk cId="0" sldId="279"/>
        </pc:sldMkLst>
        <pc:spChg chg="mod">
          <ac:chgData name="SHIKHA AGGARWAL" userId="f52b792a41fd4ad1" providerId="LiveId" clId="{B0F5FC57-8C2D-4538-8409-B7F6E2B8334B}" dt="2023-11-23T06:03:29.607" v="14" actId="207"/>
          <ac:spMkLst>
            <pc:docMk/>
            <pc:sldMk cId="0" sldId="279"/>
            <ac:spMk id="2" creationId="{00000000-0000-0000-0000-000000000000}"/>
          </ac:spMkLst>
        </pc:spChg>
        <pc:spChg chg="mod">
          <ac:chgData name="SHIKHA AGGARWAL" userId="f52b792a41fd4ad1" providerId="LiveId" clId="{B0F5FC57-8C2D-4538-8409-B7F6E2B8334B}" dt="2023-11-23T06:04:13.026" v="19" actId="58"/>
          <ac:spMkLst>
            <pc:docMk/>
            <pc:sldMk cId="0" sldId="279"/>
            <ac:spMk id="3" creationId="{00000000-0000-0000-0000-000000000000}"/>
          </ac:spMkLst>
        </pc:spChg>
      </pc:sldChg>
      <pc:sldChg chg="modSp mod">
        <pc:chgData name="SHIKHA AGGARWAL" userId="f52b792a41fd4ad1" providerId="LiveId" clId="{B0F5FC57-8C2D-4538-8409-B7F6E2B8334B}" dt="2023-11-23T06:02:40.788" v="4" actId="207"/>
        <pc:sldMkLst>
          <pc:docMk/>
          <pc:sldMk cId="2037930982" sldId="280"/>
        </pc:sldMkLst>
        <pc:spChg chg="mod">
          <ac:chgData name="SHIKHA AGGARWAL" userId="f52b792a41fd4ad1" providerId="LiveId" clId="{B0F5FC57-8C2D-4538-8409-B7F6E2B8334B}" dt="2023-11-23T06:02:40.788" v="4" actId="207"/>
          <ac:spMkLst>
            <pc:docMk/>
            <pc:sldMk cId="2037930982" sldId="280"/>
            <ac:spMk id="2" creationId="{00000000-0000-0000-0000-000000000000}"/>
          </ac:spMkLst>
        </pc:spChg>
      </pc:sldChg>
      <pc:sldChg chg="modSp mod">
        <pc:chgData name="SHIKHA AGGARWAL" userId="f52b792a41fd4ad1" providerId="LiveId" clId="{B0F5FC57-8C2D-4538-8409-B7F6E2B8334B}" dt="2023-11-23T06:02:57.843" v="7" actId="207"/>
        <pc:sldMkLst>
          <pc:docMk/>
          <pc:sldMk cId="2379958867" sldId="281"/>
        </pc:sldMkLst>
        <pc:spChg chg="mod">
          <ac:chgData name="SHIKHA AGGARWAL" userId="f52b792a41fd4ad1" providerId="LiveId" clId="{B0F5FC57-8C2D-4538-8409-B7F6E2B8334B}" dt="2023-11-23T06:02:57.843" v="7" actId="207"/>
          <ac:spMkLst>
            <pc:docMk/>
            <pc:sldMk cId="2379958867" sldId="281"/>
            <ac:spMk id="2" creationId="{C738F5B5-DC46-5A61-7EDD-F14E8BE9ADDC}"/>
          </ac:spMkLst>
        </pc:spChg>
      </pc:sldChg>
      <pc:sldChg chg="modSp mod">
        <pc:chgData name="SHIKHA AGGARWAL" userId="f52b792a41fd4ad1" providerId="LiveId" clId="{B0F5FC57-8C2D-4538-8409-B7F6E2B8334B}" dt="2023-11-23T06:03:01.795" v="8" actId="207"/>
        <pc:sldMkLst>
          <pc:docMk/>
          <pc:sldMk cId="1611985948" sldId="282"/>
        </pc:sldMkLst>
        <pc:spChg chg="mod">
          <ac:chgData name="SHIKHA AGGARWAL" userId="f52b792a41fd4ad1" providerId="LiveId" clId="{B0F5FC57-8C2D-4538-8409-B7F6E2B8334B}" dt="2023-11-23T06:03:01.795" v="8" actId="207"/>
          <ac:spMkLst>
            <pc:docMk/>
            <pc:sldMk cId="1611985948" sldId="282"/>
            <ac:spMk id="2" creationId="{12229F8B-6A92-92AE-0854-1E33ABE30045}"/>
          </ac:spMkLst>
        </pc:spChg>
      </pc:sldChg>
      <pc:sldChg chg="modSp mod">
        <pc:chgData name="SHIKHA AGGARWAL" userId="f52b792a41fd4ad1" providerId="LiveId" clId="{B0F5FC57-8C2D-4538-8409-B7F6E2B8334B}" dt="2023-11-23T06:03:11.784" v="10" actId="207"/>
        <pc:sldMkLst>
          <pc:docMk/>
          <pc:sldMk cId="3571320303" sldId="283"/>
        </pc:sldMkLst>
        <pc:spChg chg="mod">
          <ac:chgData name="SHIKHA AGGARWAL" userId="f52b792a41fd4ad1" providerId="LiveId" clId="{B0F5FC57-8C2D-4538-8409-B7F6E2B8334B}" dt="2023-11-23T06:03:11.784" v="10" actId="207"/>
          <ac:spMkLst>
            <pc:docMk/>
            <pc:sldMk cId="3571320303" sldId="283"/>
            <ac:spMk id="8" creationId="{60C98EFD-0F96-B9CA-2BDC-30281782410F}"/>
          </ac:spMkLst>
        </pc:spChg>
      </pc:sldChg>
      <pc:sldChg chg="modSp mod">
        <pc:chgData name="SHIKHA AGGARWAL" userId="f52b792a41fd4ad1" providerId="LiveId" clId="{B0F5FC57-8C2D-4538-8409-B7F6E2B8334B}" dt="2023-11-23T06:03:07.205" v="9" actId="207"/>
        <pc:sldMkLst>
          <pc:docMk/>
          <pc:sldMk cId="2612941086" sldId="284"/>
        </pc:sldMkLst>
        <pc:spChg chg="mod">
          <ac:chgData name="SHIKHA AGGARWAL" userId="f52b792a41fd4ad1" providerId="LiveId" clId="{B0F5FC57-8C2D-4538-8409-B7F6E2B8334B}" dt="2023-11-23T06:03:07.205" v="9" actId="207"/>
          <ac:spMkLst>
            <pc:docMk/>
            <pc:sldMk cId="2612941086" sldId="284"/>
            <ac:spMk id="2" creationId="{8895024C-5EA1-0E6F-31BA-8C230465F513}"/>
          </ac:spMkLst>
        </pc:spChg>
      </pc:sldChg>
      <pc:sldChg chg="modSp mod">
        <pc:chgData name="SHIKHA AGGARWAL" userId="f52b792a41fd4ad1" providerId="LiveId" clId="{B0F5FC57-8C2D-4538-8409-B7F6E2B8334B}" dt="2023-11-23T06:03:15.716" v="11" actId="207"/>
        <pc:sldMkLst>
          <pc:docMk/>
          <pc:sldMk cId="45371483" sldId="285"/>
        </pc:sldMkLst>
        <pc:spChg chg="mod">
          <ac:chgData name="SHIKHA AGGARWAL" userId="f52b792a41fd4ad1" providerId="LiveId" clId="{B0F5FC57-8C2D-4538-8409-B7F6E2B8334B}" dt="2023-11-23T06:03:15.716" v="11" actId="207"/>
          <ac:spMkLst>
            <pc:docMk/>
            <pc:sldMk cId="45371483" sldId="285"/>
            <ac:spMk id="2" creationId="{005297E6-0495-6DEC-8E23-594903654852}"/>
          </ac:spMkLst>
        </pc:spChg>
      </pc:sldChg>
    </pc:docChg>
  </pc:docChgLst>
</pc:chgInfo>
</file>

<file path=ppt/media/image1.png>
</file>

<file path=ppt/media/image2.jpeg>
</file>

<file path=ppt/media/image3.png>
</file>

<file path=ppt/media/image4.png>
</file>

<file path=ppt/media/image5.png>
</file>

<file path=ppt/media/image6.png>
</file>

<file path=ppt/media/image7.pn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5486400" cy="914400"/>
          </a:xfrm>
        </p:spPr>
        <p:txBody>
          <a:bodyPr/>
          <a:lstStyle>
            <a:lvl1pPr>
              <a:defRPr sz="3200" b="1">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Subtitle 2"/>
          <p:cNvSpPr>
            <a:spLocks noGrp="1"/>
          </p:cNvSpPr>
          <p:nvPr>
            <p:ph type="subTitle" idx="1"/>
          </p:nvPr>
        </p:nvSpPr>
        <p:spPr>
          <a:xfrm>
            <a:off x="533400" y="1371600"/>
            <a:ext cx="8153400" cy="47244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fld id="{1D5BB0C6-8FC1-47C0-B737-D54E21B5B868}" type="datetimeFigureOut">
              <a:rPr lang="en-US" smtClean="0"/>
              <a:pPr/>
              <a:t>11/23/2023</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spd="slow" advTm="4000">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10" descr="LOGO.gif"/>
          <p:cNvPicPr>
            <a:picLocks noChangeAspect="1"/>
          </p:cNvPicPr>
          <p:nvPr/>
        </p:nvPicPr>
        <p:blipFill>
          <a:blip r:embed="rId2"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5" name="Group 7"/>
          <p:cNvGrpSpPr>
            <a:grpSpLocks/>
          </p:cNvGrpSpPr>
          <p:nvPr/>
        </p:nvGrpSpPr>
        <p:grpSpPr bwMode="auto">
          <a:xfrm>
            <a:off x="6146800" y="0"/>
            <a:ext cx="2997200" cy="876300"/>
            <a:chOff x="6096000" y="3924300"/>
            <a:chExt cx="2997200" cy="876300"/>
          </a:xfrm>
        </p:grpSpPr>
        <p:sp>
          <p:nvSpPr>
            <p:cNvPr id="6"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7" name="Picture 9" descr="LOGO.gif"/>
            <p:cNvPicPr>
              <a:picLocks noChangeAspect="1"/>
            </p:cNvPicPr>
            <p:nvPr/>
          </p:nvPicPr>
          <p:blipFill>
            <a:blip r:embed="rId2" cstate="print"/>
            <a:srcRect b="10713"/>
            <a:stretch>
              <a:fillRect/>
            </a:stretch>
          </p:blipFill>
          <p:spPr bwMode="auto">
            <a:xfrm>
              <a:off x="6502400" y="4152900"/>
              <a:ext cx="2057400" cy="635000"/>
            </a:xfrm>
            <a:prstGeom prst="rect">
              <a:avLst/>
            </a:prstGeom>
            <a:noFill/>
            <a:ln w="9525">
              <a:noFill/>
              <a:miter lim="800000"/>
              <a:headEnd/>
              <a:tailEnd/>
            </a:ln>
          </p:spPr>
        </p:pic>
        <p:sp>
          <p:nvSpPr>
            <p:cNvPr id="8" name="Rectangle 7"/>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9" name="Picture 15" descr="logo.jpg"/>
          <p:cNvPicPr>
            <a:picLocks noChangeAspect="1"/>
          </p:cNvPicPr>
          <p:nvPr/>
        </p:nvPicPr>
        <p:blipFill>
          <a:blip r:embed="rId3" cstate="print"/>
          <a:srcRect/>
          <a:stretch>
            <a:fillRect/>
          </a:stretch>
        </p:blipFill>
        <p:spPr bwMode="auto">
          <a:xfrm>
            <a:off x="6553200" y="228600"/>
            <a:ext cx="1920875" cy="609600"/>
          </a:xfrm>
          <a:prstGeom prst="rect">
            <a:avLst/>
          </a:prstGeom>
          <a:noFill/>
          <a:ln w="9525">
            <a:noFill/>
            <a:miter lim="800000"/>
            <a:headEnd/>
            <a:tailEnd/>
          </a:ln>
        </p:spPr>
      </p:pic>
      <p:sp>
        <p:nvSpPr>
          <p:cNvPr id="2" name="Title 1"/>
          <p:cNvSpPr>
            <a:spLocks noGrp="1"/>
          </p:cNvSpPr>
          <p:nvPr>
            <p:ph type="title"/>
          </p:nvPr>
        </p:nvSpPr>
        <p:spPr/>
        <p:txBody>
          <a:bodyPr/>
          <a:lstStyle>
            <a:lvl1pPr>
              <a:defRPr sz="3200">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200">
                <a:latin typeface="Times New Roman" panose="02020603050405020304" pitchFamily="18" charset="0"/>
                <a:cs typeface="Times New Roman" panose="02020603050405020304" pitchFamily="18" charset="0"/>
              </a:defRPr>
            </a:lvl1pPr>
            <a:lvl2pPr>
              <a:defRPr sz="2200">
                <a:latin typeface="Times New Roman" panose="02020603050405020304" pitchFamily="18" charset="0"/>
                <a:cs typeface="Times New Roman" panose="02020603050405020304" pitchFamily="18" charset="0"/>
              </a:defRPr>
            </a:lvl2pPr>
            <a:lvl3pPr>
              <a:defRPr sz="2200">
                <a:latin typeface="Times New Roman" panose="02020603050405020304" pitchFamily="18" charset="0"/>
                <a:cs typeface="Times New Roman" panose="02020603050405020304" pitchFamily="18" charset="0"/>
              </a:defRPr>
            </a:lvl3pPr>
            <a:lvl4pPr>
              <a:defRPr sz="2200">
                <a:latin typeface="Times New Roman" panose="02020603050405020304" pitchFamily="18" charset="0"/>
                <a:cs typeface="Times New Roman" panose="02020603050405020304" pitchFamily="18" charset="0"/>
              </a:defRPr>
            </a:lvl4pPr>
            <a:lvl5pPr>
              <a:defRPr sz="220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p:cNvSpPr>
            <a:spLocks noGrp="1"/>
          </p:cNvSpPr>
          <p:nvPr>
            <p:ph type="dt" sz="half" idx="10"/>
          </p:nvPr>
        </p:nvSpPr>
        <p:spPr/>
        <p:txBody>
          <a:bodyPr/>
          <a:lstStyle>
            <a:lvl1pPr>
              <a:defRPr/>
            </a:lvl1pPr>
          </a:lstStyle>
          <a:p>
            <a:fld id="{1D5BB0C6-8FC1-47C0-B737-D54E21B5B868}" type="datetimeFigureOut">
              <a:rPr lang="en-US" smtClean="0"/>
              <a:pPr/>
              <a:t>11/23/2023</a:t>
            </a:fld>
            <a:endParaRPr lang="en-US"/>
          </a:p>
        </p:txBody>
      </p:sp>
      <p:sp>
        <p:nvSpPr>
          <p:cNvPr id="11" name="Footer Placeholder 4"/>
          <p:cNvSpPr>
            <a:spLocks noGrp="1"/>
          </p:cNvSpPr>
          <p:nvPr>
            <p:ph type="ftr" sz="quarter" idx="11"/>
          </p:nvPr>
        </p:nvSpPr>
        <p:spPr/>
        <p:txBody>
          <a:bodyPr/>
          <a:lstStyle>
            <a:lvl1pPr>
              <a:defRPr/>
            </a:lvl1pPr>
          </a:lstStyle>
          <a:p>
            <a:endParaRPr lang="en-US"/>
          </a:p>
        </p:txBody>
      </p:sp>
      <p:sp>
        <p:nvSpPr>
          <p:cNvPr id="12"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spd="slow" advTm="4000">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5BB0C6-8FC1-47C0-B737-D54E21B5B868}" type="datetimeFigureOut">
              <a:rPr lang="en-US" smtClean="0"/>
              <a:pPr/>
              <a:t>11/23/2023</a:t>
            </a:fld>
            <a:endParaRPr lang="en-US"/>
          </a:p>
        </p:txBody>
      </p:sp>
      <p:sp>
        <p:nvSpPr>
          <p:cNvPr id="24" name="Footer Placeholder 23"/>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8887D6-2A35-42AC-99C1-5E14D32EE4CF}" type="slidenum">
              <a:rPr lang="en-US" smtClean="0"/>
              <a:pPr/>
              <a:t>‹#›</a:t>
            </a:fld>
            <a:endParaRPr lang="en-US"/>
          </a:p>
        </p:txBody>
      </p:sp>
    </p:spTree>
  </p:cSld>
  <p:clrMapOvr>
    <a:masterClrMapping/>
  </p:clrMapOvr>
  <p:transition spd="slow" advTm="4000">
    <p:push dir="u"/>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0" y="0"/>
            <a:ext cx="6477000"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3716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b="1">
                <a:solidFill>
                  <a:srgbClr val="0070C0"/>
                </a:solidFill>
                <a:latin typeface="Times New Roman" pitchFamily="18" charset="0"/>
                <a:cs typeface="Times New Roman" pitchFamily="18" charset="0"/>
              </a:defRPr>
            </a:lvl1pPr>
          </a:lstStyle>
          <a:p>
            <a:fld id="{1D5BB0C6-8FC1-47C0-B737-D54E21B5B868}" type="datetimeFigureOut">
              <a:rPr lang="en-US" smtClean="0"/>
              <a:pPr/>
              <a:t>11/23/2023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b="1">
                <a:solidFill>
                  <a:srgbClr val="0070C0"/>
                </a:solidFill>
                <a:latin typeface="Times New Roman" pitchFamily="18" charset="0"/>
                <a:ea typeface="ＭＳ Ｐゴシック" charset="-128"/>
                <a:cs typeface="Times New Roman" pitchFamily="18" charset="0"/>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b="1">
                <a:solidFill>
                  <a:srgbClr val="0070C0"/>
                </a:solidFill>
                <a:latin typeface="Times New Roman" pitchFamily="18" charset="0"/>
                <a:cs typeface="Times New Roman" pitchFamily="18" charset="0"/>
              </a:defRPr>
            </a:lvl1pPr>
          </a:lstStyle>
          <a:p>
            <a:fld id="{0F8887D6-2A35-42AC-99C1-5E14D32EE4CF}" type="slidenum">
              <a:rPr lang="en-US" smtClean="0"/>
              <a:pPr/>
              <a:t>‹#›</a:t>
            </a:fld>
            <a:endParaRPr lang="en-US"/>
          </a:p>
        </p:txBody>
      </p:sp>
      <p:sp>
        <p:nvSpPr>
          <p:cNvPr id="1031" name="Rectangle 11"/>
          <p:cNvSpPr>
            <a:spLocks noChangeArrowheads="1"/>
          </p:cNvSpPr>
          <p:nvPr/>
        </p:nvSpPr>
        <p:spPr bwMode="auto">
          <a:xfrm>
            <a:off x="0" y="0"/>
            <a:ext cx="91440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sp>
        <p:nvSpPr>
          <p:cNvPr id="8" name="Rectangle 11"/>
          <p:cNvSpPr>
            <a:spLocks noChangeArrowheads="1"/>
          </p:cNvSpPr>
          <p:nvPr/>
        </p:nvSpPr>
        <p:spPr bwMode="auto">
          <a:xfrm flipV="1">
            <a:off x="0" y="6705600"/>
            <a:ext cx="9144000" cy="198116"/>
          </a:xfrm>
          <a:prstGeom prst="rect">
            <a:avLst/>
          </a:prstGeom>
          <a:solidFill>
            <a:srgbClr val="FF0000"/>
          </a:solidFill>
          <a:ln w="9525">
            <a:noFill/>
            <a:miter lim="800000"/>
            <a:headEnd/>
            <a:tailEnd/>
          </a:ln>
          <a:effectLst/>
          <a:scene3d>
            <a:camera prst="orthographicFront"/>
            <a:lightRig rig="threePt" dir="t"/>
          </a:scene3d>
          <a:sp3d>
            <a:bevelB/>
          </a:sp3d>
        </p:spPr>
        <p:txBody>
          <a:bodyPr wrap="none" anchor="ctr"/>
          <a:lstStyle/>
          <a:p>
            <a:pPr>
              <a:defRPr/>
            </a:pPr>
            <a:endParaRPr lang="en-US">
              <a:latin typeface="Calibri" charset="0"/>
              <a:ea typeface="ＭＳ Ｐゴシック" charset="-128"/>
            </a:endParaRPr>
          </a:p>
        </p:txBody>
      </p:sp>
      <p:pic>
        <p:nvPicPr>
          <p:cNvPr id="1035"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pic>
        <p:nvPicPr>
          <p:cNvPr id="1036"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2" name="Group 7"/>
          <p:cNvGrpSpPr>
            <a:grpSpLocks/>
          </p:cNvGrpSpPr>
          <p:nvPr/>
        </p:nvGrpSpPr>
        <p:grpSpPr bwMode="auto">
          <a:xfrm>
            <a:off x="6146800" y="0"/>
            <a:ext cx="2997200" cy="876300"/>
            <a:chOff x="6096000" y="3924300"/>
            <a:chExt cx="2997200" cy="876300"/>
          </a:xfrm>
        </p:grpSpPr>
        <p:sp>
          <p:nvSpPr>
            <p:cNvPr id="1039"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1040" name="Picture 9" descr="LOGO.gif"/>
            <p:cNvPicPr>
              <a:picLocks noChangeAspect="1"/>
            </p:cNvPicPr>
            <p:nvPr/>
          </p:nvPicPr>
          <p:blipFill>
            <a:blip r:embed="rId5" cstate="print"/>
            <a:srcRect b="10713"/>
            <a:stretch>
              <a:fillRect/>
            </a:stretch>
          </p:blipFill>
          <p:spPr bwMode="auto">
            <a:xfrm>
              <a:off x="6502400" y="4152900"/>
              <a:ext cx="2057400" cy="635000"/>
            </a:xfrm>
            <a:prstGeom prst="rect">
              <a:avLst/>
            </a:prstGeom>
            <a:noFill/>
            <a:ln w="9525">
              <a:noFill/>
              <a:miter lim="800000"/>
              <a:headEnd/>
              <a:tailEnd/>
            </a:ln>
          </p:spPr>
        </p:pic>
        <p:sp>
          <p:nvSpPr>
            <p:cNvPr id="19" name="Rectangle 18"/>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1038" name="Picture 15" descr="logo.jpg"/>
          <p:cNvPicPr>
            <a:picLocks noChangeAspect="1"/>
          </p:cNvPicPr>
          <p:nvPr/>
        </p:nvPicPr>
        <p:blipFill>
          <a:blip r:embed="rId6" cstate="print"/>
          <a:srcRect/>
          <a:stretch>
            <a:fillRect/>
          </a:stretch>
        </p:blipFill>
        <p:spPr bwMode="auto">
          <a:xfrm>
            <a:off x="6553200" y="228600"/>
            <a:ext cx="1920875" cy="6096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Lst>
  <p:transition spd="slow" advTm="4000">
    <p:push dir="u"/>
  </p:transition>
  <p:txStyles>
    <p:titleStyle>
      <a:lvl1pPr algn="ctr" rtl="0" eaLnBrk="1" fontAlgn="base" hangingPunct="1">
        <a:spcBef>
          <a:spcPct val="0"/>
        </a:spcBef>
        <a:spcAft>
          <a:spcPct val="0"/>
        </a:spcAft>
        <a:defRPr sz="3000" kern="1200">
          <a:solidFill>
            <a:schemeClr val="tx1"/>
          </a:solidFill>
          <a:latin typeface="+mj-lt"/>
          <a:ea typeface="MS PGothic"/>
          <a:cs typeface="MS PGothic"/>
        </a:defRPr>
      </a:lvl1pPr>
      <a:lvl2pPr algn="ctr" rtl="0" eaLnBrk="1" fontAlgn="base" hangingPunct="1">
        <a:spcBef>
          <a:spcPct val="0"/>
        </a:spcBef>
        <a:spcAft>
          <a:spcPct val="0"/>
        </a:spcAft>
        <a:defRPr sz="3000">
          <a:solidFill>
            <a:schemeClr val="tx1"/>
          </a:solidFill>
          <a:latin typeface="Calibri" charset="0"/>
          <a:ea typeface="MS PGothic"/>
          <a:cs typeface="MS PGothic"/>
        </a:defRPr>
      </a:lvl2pPr>
      <a:lvl3pPr algn="ctr" rtl="0" eaLnBrk="1" fontAlgn="base" hangingPunct="1">
        <a:spcBef>
          <a:spcPct val="0"/>
        </a:spcBef>
        <a:spcAft>
          <a:spcPct val="0"/>
        </a:spcAft>
        <a:defRPr sz="3000">
          <a:solidFill>
            <a:schemeClr val="tx1"/>
          </a:solidFill>
          <a:latin typeface="Calibri" charset="0"/>
          <a:ea typeface="MS PGothic"/>
          <a:cs typeface="MS PGothic"/>
        </a:defRPr>
      </a:lvl3pPr>
      <a:lvl4pPr algn="ctr" rtl="0" eaLnBrk="1" fontAlgn="base" hangingPunct="1">
        <a:spcBef>
          <a:spcPct val="0"/>
        </a:spcBef>
        <a:spcAft>
          <a:spcPct val="0"/>
        </a:spcAft>
        <a:defRPr sz="3000">
          <a:solidFill>
            <a:schemeClr val="tx1"/>
          </a:solidFill>
          <a:latin typeface="Calibri" charset="0"/>
          <a:ea typeface="MS PGothic"/>
          <a:cs typeface="MS PGothic"/>
        </a:defRPr>
      </a:lvl4pPr>
      <a:lvl5pPr algn="ctr" rtl="0" eaLnBrk="1" fontAlgn="base" hangingPunct="1">
        <a:spcBef>
          <a:spcPct val="0"/>
        </a:spcBef>
        <a:spcAft>
          <a:spcPct val="0"/>
        </a:spcAft>
        <a:defRPr sz="3000">
          <a:solidFill>
            <a:schemeClr val="tx1"/>
          </a:solidFill>
          <a:latin typeface="Calibri" charset="0"/>
          <a:ea typeface="MS PGothic"/>
          <a:cs typeface="MS PGothic"/>
        </a:defRPr>
      </a:lvl5pPr>
      <a:lvl6pPr marL="457200" algn="ctr" rtl="0" eaLnBrk="1" fontAlgn="base" hangingPunct="1">
        <a:spcBef>
          <a:spcPct val="0"/>
        </a:spcBef>
        <a:spcAft>
          <a:spcPct val="0"/>
        </a:spcAft>
        <a:defRPr sz="3000">
          <a:solidFill>
            <a:schemeClr val="tx1"/>
          </a:solidFill>
          <a:latin typeface="Calibri" charset="0"/>
          <a:ea typeface="ＭＳ Ｐゴシック" charset="-128"/>
        </a:defRPr>
      </a:lvl6pPr>
      <a:lvl7pPr marL="914400" algn="ctr" rtl="0" eaLnBrk="1" fontAlgn="base" hangingPunct="1">
        <a:spcBef>
          <a:spcPct val="0"/>
        </a:spcBef>
        <a:spcAft>
          <a:spcPct val="0"/>
        </a:spcAft>
        <a:defRPr sz="3000">
          <a:solidFill>
            <a:schemeClr val="tx1"/>
          </a:solidFill>
          <a:latin typeface="Calibri" charset="0"/>
          <a:ea typeface="ＭＳ Ｐゴシック" charset="-128"/>
        </a:defRPr>
      </a:lvl7pPr>
      <a:lvl8pPr marL="1371600" algn="ctr" rtl="0" eaLnBrk="1" fontAlgn="base" hangingPunct="1">
        <a:spcBef>
          <a:spcPct val="0"/>
        </a:spcBef>
        <a:spcAft>
          <a:spcPct val="0"/>
        </a:spcAft>
        <a:defRPr sz="3000">
          <a:solidFill>
            <a:schemeClr val="tx1"/>
          </a:solidFill>
          <a:latin typeface="Calibri" charset="0"/>
          <a:ea typeface="ＭＳ Ｐゴシック" charset="-128"/>
        </a:defRPr>
      </a:lvl8pPr>
      <a:lvl9pPr marL="1828800" algn="ctr" rtl="0" eaLnBrk="1" fontAlgn="base" hangingPunct="1">
        <a:spcBef>
          <a:spcPct val="0"/>
        </a:spcBef>
        <a:spcAft>
          <a:spcPct val="0"/>
        </a:spcAft>
        <a:defRPr sz="3000">
          <a:solidFill>
            <a:schemeClr val="tx1"/>
          </a:solidFill>
          <a:latin typeface="Calibri" charset="0"/>
          <a:ea typeface="ＭＳ Ｐゴシック" charset="-128"/>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MS PGothic"/>
          <a:cs typeface="MS PGothic"/>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MS PGothic"/>
          <a:cs typeface="MS PGothic"/>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MS PGothic"/>
          <a:cs typeface="MS PGothic"/>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www.youtube.com/" TargetMode="External"/><Relationship Id="rId2" Type="http://schemas.openxmlformats.org/officeDocument/2006/relationships/hyperlink" Target="FEE%20Project.pptx" TargetMode="Externa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87623" y="1250757"/>
            <a:ext cx="6947095" cy="1200329"/>
          </a:xfrm>
          <a:prstGeom prst="rect">
            <a:avLst/>
          </a:prstGeom>
          <a:noFill/>
        </p:spPr>
        <p:txBody>
          <a:bodyPr wrap="square" rtlCol="0">
            <a:spAutoFit/>
          </a:bodyPr>
          <a:lstStyle/>
          <a:p>
            <a:pPr algn="ctr"/>
            <a:r>
              <a:rPr lang="en-US" sz="3600" dirty="0">
                <a:solidFill>
                  <a:srgbClr val="FF0000"/>
                </a:solidFill>
                <a:latin typeface="Arial Black" pitchFamily="34" charset="0"/>
              </a:rPr>
              <a:t>Front End Engineering-I Project</a:t>
            </a:r>
          </a:p>
        </p:txBody>
      </p:sp>
      <p:sp>
        <p:nvSpPr>
          <p:cNvPr id="6" name="TextBox 5">
            <a:extLst>
              <a:ext uri="{FF2B5EF4-FFF2-40B4-BE49-F238E27FC236}">
                <a16:creationId xmlns:a16="http://schemas.microsoft.com/office/drawing/2014/main" id="{39596CC0-0544-9FD2-7AFD-B23ECB7AE8F4}"/>
              </a:ext>
            </a:extLst>
          </p:cNvPr>
          <p:cNvSpPr txBox="1"/>
          <p:nvPr/>
        </p:nvSpPr>
        <p:spPr>
          <a:xfrm>
            <a:off x="1181921" y="2932782"/>
            <a:ext cx="6947095" cy="1938992"/>
          </a:xfrm>
          <a:prstGeom prst="rect">
            <a:avLst/>
          </a:prstGeom>
          <a:solidFill>
            <a:schemeClr val="accent6">
              <a:lumMod val="60000"/>
              <a:lumOff val="40000"/>
            </a:schemeClr>
          </a:solidFill>
        </p:spPr>
        <p:txBody>
          <a:bodyPr wrap="square" rtlCol="0">
            <a:spAutoFit/>
          </a:bodyPr>
          <a:lstStyle/>
          <a:p>
            <a:r>
              <a:rPr lang="en-US" sz="2000" b="1" dirty="0">
                <a:latin typeface="Bodoni MT" panose="02070603080606020203" pitchFamily="18" charset="0"/>
              </a:rPr>
              <a:t>Team Details:</a:t>
            </a:r>
          </a:p>
          <a:p>
            <a:pPr marL="342900" indent="-342900">
              <a:buFont typeface="Wingdings" panose="05000000000000000000" pitchFamily="2" charset="2"/>
              <a:buChar char="§"/>
            </a:pPr>
            <a:r>
              <a:rPr lang="en-US" sz="2000" dirty="0">
                <a:latin typeface="Bodoni MT" panose="02070603080606020203" pitchFamily="18" charset="0"/>
              </a:rPr>
              <a:t>Ananya Aggarwal (2310990109)</a:t>
            </a:r>
          </a:p>
          <a:p>
            <a:pPr marL="342900" indent="-342900">
              <a:buFont typeface="Wingdings" panose="05000000000000000000" pitchFamily="2" charset="2"/>
              <a:buChar char="§"/>
            </a:pPr>
            <a:r>
              <a:rPr lang="en-US" sz="2000" dirty="0">
                <a:latin typeface="Bodoni MT" panose="02070603080606020203" pitchFamily="18" charset="0"/>
              </a:rPr>
              <a:t>Aniket (2310990110)</a:t>
            </a:r>
          </a:p>
          <a:p>
            <a:pPr marL="342900" indent="-342900">
              <a:buFont typeface="Wingdings" panose="05000000000000000000" pitchFamily="2" charset="2"/>
              <a:buChar char="§"/>
            </a:pPr>
            <a:r>
              <a:rPr lang="en-US" sz="2000" dirty="0">
                <a:latin typeface="Bodoni MT" panose="02070603080606020203" pitchFamily="18" charset="0"/>
              </a:rPr>
              <a:t>Anirudh Jindal (2310990111)</a:t>
            </a:r>
          </a:p>
          <a:p>
            <a:r>
              <a:rPr lang="en-US" sz="2000" b="1" dirty="0">
                <a:latin typeface="Bodoni MT" panose="02070603080606020203" pitchFamily="18" charset="0"/>
                <a:cs typeface="Times New Roman" pitchFamily="18" charset="0"/>
              </a:rPr>
              <a:t>Faculty Coordinator:</a:t>
            </a:r>
            <a:endParaRPr lang="en-US" sz="2000" b="1" dirty="0">
              <a:solidFill>
                <a:schemeClr val="bg1"/>
              </a:solidFill>
              <a:latin typeface="Bodoni MT" panose="02070603080606020203" pitchFamily="18" charset="0"/>
            </a:endParaRPr>
          </a:p>
          <a:p>
            <a:r>
              <a:rPr lang="en-US" sz="2000" dirty="0">
                <a:latin typeface="Bodoni MT" panose="02070603080606020203" pitchFamily="18" charset="0"/>
              </a:rPr>
              <a:t>Dr. Amandeep Kaur</a:t>
            </a:r>
          </a:p>
        </p:txBody>
      </p:sp>
      <p:sp>
        <p:nvSpPr>
          <p:cNvPr id="9" name="TextBox 8"/>
          <p:cNvSpPr txBox="1"/>
          <p:nvPr/>
        </p:nvSpPr>
        <p:spPr>
          <a:xfrm>
            <a:off x="1187624" y="5661248"/>
            <a:ext cx="6941392" cy="707886"/>
          </a:xfrm>
          <a:prstGeom prst="rect">
            <a:avLst/>
          </a:prstGeom>
          <a:noFill/>
        </p:spPr>
        <p:txBody>
          <a:bodyPr wrap="square" rtlCol="0">
            <a:spAutoFit/>
          </a:bodyPr>
          <a:lstStyle/>
          <a:p>
            <a:r>
              <a:rPr lang="en-US" sz="2000" b="1" dirty="0">
                <a:solidFill>
                  <a:srgbClr val="FF0000"/>
                </a:solidFill>
                <a:latin typeface="Times New Roman" pitchFamily="18" charset="0"/>
                <a:cs typeface="Times New Roman" pitchFamily="18" charset="0"/>
              </a:rPr>
              <a:t>Chitkara University Institute of Engineering and Technology, </a:t>
            </a:r>
          </a:p>
          <a:p>
            <a:pPr algn="ctr"/>
            <a:r>
              <a:rPr lang="en-US" sz="2000" b="1" dirty="0">
                <a:solidFill>
                  <a:srgbClr val="FF0000"/>
                </a:solidFill>
                <a:latin typeface="Times New Roman" pitchFamily="18" charset="0"/>
                <a:cs typeface="Times New Roman" pitchFamily="18" charset="0"/>
              </a:rPr>
              <a:t>Chitkara University, Punjab</a:t>
            </a:r>
          </a:p>
        </p:txBody>
      </p:sp>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5024C-5EA1-0E6F-31BA-8C230465F513}"/>
              </a:ext>
            </a:extLst>
          </p:cNvPr>
          <p:cNvSpPr>
            <a:spLocks noGrp="1"/>
          </p:cNvSpPr>
          <p:nvPr>
            <p:ph type="title"/>
          </p:nvPr>
        </p:nvSpPr>
        <p:spPr>
          <a:xfrm>
            <a:off x="899592" y="0"/>
            <a:ext cx="6477000" cy="838200"/>
          </a:xfrm>
        </p:spPr>
        <p:txBody>
          <a:bodyPr/>
          <a:lstStyle/>
          <a:p>
            <a:r>
              <a:rPr lang="en-US" sz="4000" b="1" i="1" u="sng" dirty="0">
                <a:solidFill>
                  <a:srgbClr val="602CF4"/>
                </a:solidFill>
                <a:latin typeface="Aparajita" panose="02020603050405020304" pitchFamily="18" charset="0"/>
                <a:cs typeface="Aparajita" panose="02020603050405020304" pitchFamily="18" charset="0"/>
              </a:rPr>
              <a:t>Project Highlights</a:t>
            </a:r>
            <a:endParaRPr lang="en-US" sz="4000" i="1" u="sng" dirty="0">
              <a:solidFill>
                <a:srgbClr val="602CF4"/>
              </a:solidFill>
              <a:latin typeface="Aparajita" panose="02020603050405020304" pitchFamily="18" charset="0"/>
              <a:cs typeface="Aparajita" panose="02020603050405020304" pitchFamily="18" charset="0"/>
            </a:endParaRPr>
          </a:p>
        </p:txBody>
      </p:sp>
      <p:sp>
        <p:nvSpPr>
          <p:cNvPr id="4" name="Content Placeholder 3">
            <a:extLst>
              <a:ext uri="{FF2B5EF4-FFF2-40B4-BE49-F238E27FC236}">
                <a16:creationId xmlns:a16="http://schemas.microsoft.com/office/drawing/2014/main" id="{98F3D8AA-3BE6-F8F1-932C-893357E6DB21}"/>
              </a:ext>
            </a:extLst>
          </p:cNvPr>
          <p:cNvSpPr>
            <a:spLocks noGrp="1"/>
          </p:cNvSpPr>
          <p:nvPr>
            <p:ph idx="1"/>
          </p:nvPr>
        </p:nvSpPr>
        <p:spPr/>
        <p:txBody>
          <a:bodyPr/>
          <a:lstStyle/>
          <a:p>
            <a:endParaRPr lang="en-IN" dirty="0"/>
          </a:p>
        </p:txBody>
      </p:sp>
      <p:pic>
        <p:nvPicPr>
          <p:cNvPr id="8" name="Picture 7">
            <a:extLst>
              <a:ext uri="{FF2B5EF4-FFF2-40B4-BE49-F238E27FC236}">
                <a16:creationId xmlns:a16="http://schemas.microsoft.com/office/drawing/2014/main" id="{31A75048-C902-CD56-90EC-4F6764C7B8D4}"/>
              </a:ext>
            </a:extLst>
          </p:cNvPr>
          <p:cNvPicPr>
            <a:picLocks noChangeAspect="1"/>
          </p:cNvPicPr>
          <p:nvPr/>
        </p:nvPicPr>
        <p:blipFill>
          <a:blip r:embed="rId2"/>
          <a:stretch>
            <a:fillRect/>
          </a:stretch>
        </p:blipFill>
        <p:spPr>
          <a:xfrm>
            <a:off x="0" y="838200"/>
            <a:ext cx="9144000" cy="5903167"/>
          </a:xfrm>
          <a:prstGeom prst="rect">
            <a:avLst/>
          </a:prstGeom>
        </p:spPr>
      </p:pic>
    </p:spTree>
    <p:extLst>
      <p:ext uri="{BB962C8B-B14F-4D97-AF65-F5344CB8AC3E}">
        <p14:creationId xmlns:p14="http://schemas.microsoft.com/office/powerpoint/2010/main" val="2612941086"/>
      </p:ext>
    </p:extLst>
  </p:cSld>
  <p:clrMapOvr>
    <a:masterClrMapping/>
  </p:clrMapOvr>
  <p:transition spd="slow" advTm="4000">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60C98EFD-0F96-B9CA-2BDC-30281782410F}"/>
              </a:ext>
            </a:extLst>
          </p:cNvPr>
          <p:cNvSpPr>
            <a:spLocks noGrp="1"/>
          </p:cNvSpPr>
          <p:nvPr>
            <p:ph type="title"/>
          </p:nvPr>
        </p:nvSpPr>
        <p:spPr>
          <a:xfrm>
            <a:off x="971600" y="18854"/>
            <a:ext cx="6477000" cy="838200"/>
          </a:xfrm>
        </p:spPr>
        <p:txBody>
          <a:bodyPr/>
          <a:lstStyle/>
          <a:p>
            <a:r>
              <a:rPr lang="en-US" sz="4000" b="1" i="1" u="sng" dirty="0">
                <a:solidFill>
                  <a:srgbClr val="602CF4"/>
                </a:solidFill>
                <a:latin typeface="Aparajita" panose="02020603050405020304" pitchFamily="18" charset="0"/>
                <a:cs typeface="Aparajita" panose="02020603050405020304" pitchFamily="18" charset="0"/>
              </a:rPr>
              <a:t>Project Highlights</a:t>
            </a:r>
            <a:endParaRPr lang="en-US" sz="4000" u="sng" dirty="0">
              <a:solidFill>
                <a:srgbClr val="602CF4"/>
              </a:solidFill>
              <a:latin typeface="Aparajita" panose="02020603050405020304" pitchFamily="18" charset="0"/>
              <a:cs typeface="Aparajita" panose="02020603050405020304" pitchFamily="18" charset="0"/>
            </a:endParaRPr>
          </a:p>
        </p:txBody>
      </p:sp>
      <p:sp>
        <p:nvSpPr>
          <p:cNvPr id="3" name="Content Placeholder 2">
            <a:extLst>
              <a:ext uri="{FF2B5EF4-FFF2-40B4-BE49-F238E27FC236}">
                <a16:creationId xmlns:a16="http://schemas.microsoft.com/office/drawing/2014/main" id="{367B448D-27FF-10E5-2B87-33B20AA1055D}"/>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3A56193A-9B55-5959-2380-A11345D5EE91}"/>
              </a:ext>
            </a:extLst>
          </p:cNvPr>
          <p:cNvPicPr>
            <a:picLocks noChangeAspect="1"/>
          </p:cNvPicPr>
          <p:nvPr/>
        </p:nvPicPr>
        <p:blipFill>
          <a:blip r:embed="rId2"/>
          <a:stretch>
            <a:fillRect/>
          </a:stretch>
        </p:blipFill>
        <p:spPr>
          <a:xfrm>
            <a:off x="0" y="857054"/>
            <a:ext cx="9144000" cy="5740298"/>
          </a:xfrm>
          <a:prstGeom prst="rect">
            <a:avLst/>
          </a:prstGeom>
        </p:spPr>
      </p:pic>
    </p:spTree>
    <p:extLst>
      <p:ext uri="{BB962C8B-B14F-4D97-AF65-F5344CB8AC3E}">
        <p14:creationId xmlns:p14="http://schemas.microsoft.com/office/powerpoint/2010/main" val="3571320303"/>
      </p:ext>
    </p:extLst>
  </p:cSld>
  <p:clrMapOvr>
    <a:masterClrMapping/>
  </p:clrMapOvr>
  <p:transition spd="slow" advTm="4000">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297E6-0495-6DEC-8E23-594903654852}"/>
              </a:ext>
            </a:extLst>
          </p:cNvPr>
          <p:cNvSpPr>
            <a:spLocks noGrp="1"/>
          </p:cNvSpPr>
          <p:nvPr>
            <p:ph type="title"/>
          </p:nvPr>
        </p:nvSpPr>
        <p:spPr>
          <a:xfrm>
            <a:off x="899592" y="0"/>
            <a:ext cx="6477000" cy="838200"/>
          </a:xfrm>
        </p:spPr>
        <p:txBody>
          <a:bodyPr/>
          <a:lstStyle/>
          <a:p>
            <a:r>
              <a:rPr lang="en-US" sz="4000" b="1" i="1" u="sng" dirty="0">
                <a:solidFill>
                  <a:srgbClr val="602CF4"/>
                </a:solidFill>
                <a:latin typeface="Aparajita" panose="02020603050405020304" pitchFamily="18" charset="0"/>
                <a:cs typeface="Aparajita" panose="02020603050405020304" pitchFamily="18" charset="0"/>
              </a:rPr>
              <a:t>Project</a:t>
            </a:r>
            <a:r>
              <a:rPr lang="en-US" sz="3200" b="1" i="1" u="sng" dirty="0">
                <a:solidFill>
                  <a:srgbClr val="602CF4"/>
                </a:solidFill>
                <a:latin typeface="Aparajita" panose="02020603050405020304" pitchFamily="18" charset="0"/>
                <a:cs typeface="Aparajita" panose="02020603050405020304" pitchFamily="18" charset="0"/>
              </a:rPr>
              <a:t> </a:t>
            </a:r>
            <a:r>
              <a:rPr lang="en-US" sz="4000" b="1" i="1" u="sng" dirty="0">
                <a:solidFill>
                  <a:srgbClr val="602CF4"/>
                </a:solidFill>
                <a:latin typeface="Aparajita" panose="02020603050405020304" pitchFamily="18" charset="0"/>
                <a:cs typeface="Aparajita" panose="02020603050405020304" pitchFamily="18" charset="0"/>
              </a:rPr>
              <a:t>Highlights</a:t>
            </a:r>
            <a:endParaRPr lang="en-IN" sz="4000" dirty="0">
              <a:solidFill>
                <a:srgbClr val="602CF4"/>
              </a:solidFill>
            </a:endParaRPr>
          </a:p>
        </p:txBody>
      </p:sp>
      <p:sp>
        <p:nvSpPr>
          <p:cNvPr id="3" name="Content Placeholder 2">
            <a:extLst>
              <a:ext uri="{FF2B5EF4-FFF2-40B4-BE49-F238E27FC236}">
                <a16:creationId xmlns:a16="http://schemas.microsoft.com/office/drawing/2014/main" id="{9F850851-E229-4BE1-3EDE-FD8B0C7C8824}"/>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EBF2A91E-6E2B-48EF-CE85-C47E499CD569}"/>
              </a:ext>
            </a:extLst>
          </p:cNvPr>
          <p:cNvPicPr>
            <a:picLocks noChangeAspect="1"/>
          </p:cNvPicPr>
          <p:nvPr/>
        </p:nvPicPr>
        <p:blipFill rotWithShape="1">
          <a:blip r:embed="rId2"/>
          <a:srcRect b="3659"/>
          <a:stretch/>
        </p:blipFill>
        <p:spPr>
          <a:xfrm>
            <a:off x="0" y="838200"/>
            <a:ext cx="9144000" cy="5831160"/>
          </a:xfrm>
          <a:prstGeom prst="rect">
            <a:avLst/>
          </a:prstGeom>
        </p:spPr>
      </p:pic>
    </p:spTree>
    <p:extLst>
      <p:ext uri="{BB962C8B-B14F-4D97-AF65-F5344CB8AC3E}">
        <p14:creationId xmlns:p14="http://schemas.microsoft.com/office/powerpoint/2010/main" val="45371483"/>
      </p:ext>
    </p:extLst>
  </p:cSld>
  <p:clrMapOvr>
    <a:masterClrMapping/>
  </p:clrMapOvr>
  <p:transition spd="slow" advTm="4000">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99792" y="116632"/>
            <a:ext cx="5400600" cy="707886"/>
          </a:xfrm>
          <a:prstGeom prst="rect">
            <a:avLst/>
          </a:prstGeom>
          <a:noFill/>
        </p:spPr>
        <p:txBody>
          <a:bodyPr wrap="square" rtlCol="0">
            <a:spAutoFit/>
          </a:bodyPr>
          <a:lstStyle/>
          <a:p>
            <a:r>
              <a:rPr lang="en-US" sz="4000" b="1" i="1" u="sng" dirty="0">
                <a:solidFill>
                  <a:srgbClr val="602CF4"/>
                </a:solidFill>
                <a:latin typeface="Aparajita" panose="02020603050405020304" pitchFamily="18" charset="0"/>
                <a:cs typeface="Aparajita" panose="02020603050405020304" pitchFamily="18" charset="0"/>
              </a:rPr>
              <a:t>Bonus Features</a:t>
            </a:r>
          </a:p>
        </p:txBody>
      </p:sp>
      <p:sp>
        <p:nvSpPr>
          <p:cNvPr id="4" name="TextBox 3">
            <a:extLst>
              <a:ext uri="{FF2B5EF4-FFF2-40B4-BE49-F238E27FC236}">
                <a16:creationId xmlns:a16="http://schemas.microsoft.com/office/drawing/2014/main" id="{F3213660-F13C-74EE-86E4-E31ED715BBD4}"/>
              </a:ext>
            </a:extLst>
          </p:cNvPr>
          <p:cNvSpPr txBox="1"/>
          <p:nvPr/>
        </p:nvSpPr>
        <p:spPr>
          <a:xfrm>
            <a:off x="467544" y="1124744"/>
            <a:ext cx="8280920" cy="2308324"/>
          </a:xfrm>
          <a:prstGeom prst="rect">
            <a:avLst/>
          </a:prstGeom>
          <a:noFill/>
        </p:spPr>
        <p:txBody>
          <a:bodyPr wrap="square" rtlCol="0">
            <a:spAutoFit/>
          </a:bodyPr>
          <a:lstStyle/>
          <a:p>
            <a:r>
              <a:rPr lang="en-US" b="0" i="0" dirty="0">
                <a:effectLst/>
                <a:latin typeface="Arial" panose="020B0604020202020204" pitchFamily="34" charset="0"/>
                <a:cs typeface="Arial" panose="020B0604020202020204" pitchFamily="34" charset="0"/>
              </a:rPr>
              <a:t>To make a "Note Log" web application even more appealing and useful to users, we are considering adding the following bonus features:</a:t>
            </a:r>
          </a:p>
          <a:p>
            <a:endParaRPr lang="en-US" b="1" i="0" dirty="0">
              <a:effectLst/>
              <a:latin typeface="Arial" panose="020B0604020202020204" pitchFamily="34" charset="0"/>
              <a:cs typeface="Arial" panose="020B0604020202020204" pitchFamily="34" charset="0"/>
            </a:endParaRPr>
          </a:p>
          <a:p>
            <a:pPr marL="457200" indent="-457200">
              <a:buFont typeface="+mj-lt"/>
              <a:buAutoNum type="arabicPeriod"/>
            </a:pPr>
            <a:r>
              <a:rPr lang="en-US" b="1" i="0" dirty="0">
                <a:effectLst/>
                <a:latin typeface="Arial" panose="020B0604020202020204" pitchFamily="34" charset="0"/>
                <a:cs typeface="Arial" panose="020B0604020202020204" pitchFamily="34" charset="0"/>
              </a:rPr>
              <a:t>Attachment:</a:t>
            </a:r>
            <a:r>
              <a:rPr lang="en-US" b="0" i="0" dirty="0">
                <a:effectLst/>
                <a:latin typeface="Arial" panose="020B0604020202020204" pitchFamily="34" charset="0"/>
                <a:cs typeface="Arial" panose="020B0604020202020204" pitchFamily="34" charset="0"/>
              </a:rPr>
              <a:t> Enable users to attach files (e.g., documents, images, PDFs) to their notes, ensuring that all relevant information is stored in one place.</a:t>
            </a:r>
            <a:r>
              <a:rPr lang="en-US" dirty="0">
                <a:latin typeface="Arial" panose="020B0604020202020204" pitchFamily="34" charset="0"/>
                <a:cs typeface="Arial" panose="020B0604020202020204" pitchFamily="34" charset="0"/>
              </a:rPr>
              <a:t>         </a:t>
            </a:r>
          </a:p>
          <a:p>
            <a:pPr marL="457200" indent="-457200">
              <a:buFont typeface="+mj-lt"/>
              <a:buAutoNum type="arabicPeriod"/>
            </a:pPr>
            <a:endParaRPr lang="en-US"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T</a:t>
            </a:r>
            <a:r>
              <a:rPr lang="en-US" b="1" i="0" dirty="0">
                <a:effectLst/>
                <a:latin typeface="Arial" panose="020B0604020202020204" pitchFamily="34" charset="0"/>
                <a:cs typeface="Arial" panose="020B0604020202020204" pitchFamily="34" charset="0"/>
              </a:rPr>
              <a:t>ask Management:</a:t>
            </a:r>
            <a:r>
              <a:rPr lang="en-US" b="0" i="0" dirty="0">
                <a:effectLst/>
                <a:latin typeface="Arial" panose="020B0604020202020204" pitchFamily="34" charset="0"/>
                <a:cs typeface="Arial" panose="020B0604020202020204" pitchFamily="34" charset="0"/>
              </a:rPr>
              <a:t> Include task management features within notes, with the ability to set due dates, priorities, and recurring tasks.</a:t>
            </a:r>
          </a:p>
        </p:txBody>
      </p:sp>
    </p:spTree>
  </p:cSld>
  <p:clrMapOvr>
    <a:masterClrMapping/>
  </p:clrMapOvr>
  <p:transition spd="slow" advTm="4000">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87824" y="116632"/>
            <a:ext cx="5400600" cy="707886"/>
          </a:xfrm>
          <a:prstGeom prst="rect">
            <a:avLst/>
          </a:prstGeom>
          <a:noFill/>
        </p:spPr>
        <p:txBody>
          <a:bodyPr wrap="square" rtlCol="0">
            <a:spAutoFit/>
          </a:bodyPr>
          <a:lstStyle/>
          <a:p>
            <a:r>
              <a:rPr lang="en-US" sz="4000" b="1" i="1" u="sng" dirty="0">
                <a:solidFill>
                  <a:srgbClr val="602CF4"/>
                </a:solidFill>
                <a:latin typeface="Aparajita" panose="02020603050405020304" pitchFamily="18" charset="0"/>
                <a:cs typeface="Aparajita" panose="02020603050405020304" pitchFamily="18" charset="0"/>
              </a:rPr>
              <a:t>Conclusion</a:t>
            </a:r>
          </a:p>
        </p:txBody>
      </p:sp>
      <p:sp>
        <p:nvSpPr>
          <p:cNvPr id="3" name="Rectangle 2"/>
          <p:cNvSpPr/>
          <p:nvPr/>
        </p:nvSpPr>
        <p:spPr>
          <a:xfrm>
            <a:off x="395536" y="1196752"/>
            <a:ext cx="8136904" cy="2308324"/>
          </a:xfrm>
          <a:prstGeom prst="rect">
            <a:avLst/>
          </a:prstGeom>
        </p:spPr>
        <p:txBody>
          <a:bodyPr wrap="square">
            <a:spAutoFit/>
          </a:bodyPr>
          <a:lstStyle/>
          <a:p>
            <a:pPr marL="342900" indent="-342900" algn="l">
              <a:buFont typeface="Wingdings" panose="05000000000000000000" pitchFamily="2" charset="2"/>
              <a:buChar char="§"/>
            </a:pPr>
            <a:r>
              <a:rPr lang="en-US" i="0" dirty="0">
                <a:effectLst/>
                <a:latin typeface="Arial" panose="020B0604020202020204" pitchFamily="34" charset="0"/>
                <a:cs typeface="Arial" panose="020B0604020202020204" pitchFamily="34" charset="0"/>
              </a:rPr>
              <a:t>"Note Log" has the potential to revolutionize how individuals and professionals manage information and notes efficiently.</a:t>
            </a:r>
          </a:p>
          <a:p>
            <a:pPr marL="342900" indent="-342900" algn="l">
              <a:buFont typeface="Wingdings" panose="05000000000000000000" pitchFamily="2" charset="2"/>
              <a:buChar char="§"/>
            </a:pPr>
            <a:endParaRPr lang="en-US" i="0" dirty="0">
              <a:effectLst/>
              <a:latin typeface="Arial" panose="020B0604020202020204" pitchFamily="34" charset="0"/>
              <a:cs typeface="Arial" panose="020B0604020202020204" pitchFamily="34" charset="0"/>
            </a:endParaRPr>
          </a:p>
          <a:p>
            <a:pPr marL="342900" indent="-342900" algn="l">
              <a:buFont typeface="Wingdings" panose="05000000000000000000" pitchFamily="2" charset="2"/>
              <a:buChar char="§"/>
            </a:pPr>
            <a:r>
              <a:rPr lang="en-US" i="0" dirty="0">
                <a:effectLst/>
                <a:latin typeface="Arial" panose="020B0604020202020204" pitchFamily="34" charset="0"/>
                <a:cs typeface="Arial" panose="020B0604020202020204" pitchFamily="34" charset="0"/>
              </a:rPr>
              <a:t>We learned the importance of adaptability, team work, user-centric design, and collaboration in creating a successful web application.</a:t>
            </a:r>
          </a:p>
          <a:p>
            <a:pPr marL="342900" indent="-342900" algn="l">
              <a:buFont typeface="Wingdings" panose="05000000000000000000" pitchFamily="2" charset="2"/>
              <a:buChar char="§"/>
            </a:pPr>
            <a:endParaRPr lang="en-US" i="0" dirty="0">
              <a:effectLst/>
              <a:latin typeface="Arial" panose="020B0604020202020204" pitchFamily="34" charset="0"/>
              <a:cs typeface="Arial" panose="020B0604020202020204" pitchFamily="34" charset="0"/>
            </a:endParaRPr>
          </a:p>
          <a:p>
            <a:pPr marL="342900" indent="-342900" algn="l">
              <a:buFont typeface="Wingdings" panose="05000000000000000000" pitchFamily="2" charset="2"/>
              <a:buChar char="§"/>
            </a:pPr>
            <a:r>
              <a:rPr lang="en-US" i="0" dirty="0">
                <a:effectLst/>
                <a:latin typeface="Arial" panose="020B0604020202020204" pitchFamily="34" charset="0"/>
                <a:cs typeface="Arial" panose="020B0604020202020204" pitchFamily="34" charset="0"/>
              </a:rPr>
              <a:t>Our journey doesn't end here; we remain committed to enhancing "Note Log" based on user feedback and evolving needs.</a:t>
            </a:r>
          </a:p>
        </p:txBody>
      </p:sp>
    </p:spTree>
  </p:cSld>
  <p:clrMapOvr>
    <a:masterClrMapping/>
  </p:clrMapOvr>
  <p:transition spd="slow" advTm="4000">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47664" y="116632"/>
            <a:ext cx="5400600" cy="707886"/>
          </a:xfrm>
          <a:prstGeom prst="rect">
            <a:avLst/>
          </a:prstGeom>
          <a:noFill/>
        </p:spPr>
        <p:txBody>
          <a:bodyPr wrap="square" rtlCol="0">
            <a:spAutoFit/>
          </a:bodyPr>
          <a:lstStyle/>
          <a:p>
            <a:r>
              <a:rPr lang="en-US" sz="4000" b="1" i="1" u="sng" dirty="0">
                <a:solidFill>
                  <a:srgbClr val="602CF4"/>
                </a:solidFill>
                <a:latin typeface="Aparajita" panose="02020603050405020304" pitchFamily="18" charset="0"/>
                <a:cs typeface="Aparajita" panose="02020603050405020304" pitchFamily="18" charset="0"/>
              </a:rPr>
              <a:t>References/Links used</a:t>
            </a:r>
          </a:p>
        </p:txBody>
      </p:sp>
      <p:sp>
        <p:nvSpPr>
          <p:cNvPr id="3" name="Rectangle 2"/>
          <p:cNvSpPr/>
          <p:nvPr/>
        </p:nvSpPr>
        <p:spPr>
          <a:xfrm>
            <a:off x="395536" y="1196752"/>
            <a:ext cx="8136904" cy="1077218"/>
          </a:xfrm>
          <a:prstGeom prst="rect">
            <a:avLst/>
          </a:prstGeom>
        </p:spPr>
        <p:txBody>
          <a:bodyPr wrap="square">
            <a:spAutoFit/>
          </a:bodyPr>
          <a:lstStyle/>
          <a:p>
            <a:pPr marL="457200" indent="-457200">
              <a:buFont typeface="Wingdings" panose="05000000000000000000" pitchFamily="2" charset="2"/>
              <a:buChar char="§"/>
            </a:pPr>
            <a:r>
              <a:rPr lang="en-US" sz="3200" dirty="0">
                <a:solidFill>
                  <a:srgbClr val="00B0F0"/>
                </a:solidFill>
                <a:latin typeface="Times New Roman" pitchFamily="18" charset="0"/>
                <a:cs typeface="Times New Roman" pitchFamily="18" charset="0"/>
                <a:hlinkClick r:id="rId2" action="ppaction://hlinkpres?slideindex=1&amp;slidetitle=">
                  <a:extLst>
                    <a:ext uri="{A12FA001-AC4F-418D-AE19-62706E023703}">
                      <ahyp:hlinkClr xmlns:ahyp="http://schemas.microsoft.com/office/drawing/2018/hyperlinkcolor" val="tx"/>
                    </a:ext>
                  </a:extLst>
                </a:hlinkClick>
              </a:rPr>
              <a:t>W3Schools</a:t>
            </a:r>
            <a:endParaRPr lang="en-US" sz="3200" dirty="0">
              <a:solidFill>
                <a:srgbClr val="00B0F0"/>
              </a:solidFill>
              <a:latin typeface="Times New Roman" pitchFamily="18" charset="0"/>
              <a:cs typeface="Times New Roman" pitchFamily="18" charset="0"/>
            </a:endParaRPr>
          </a:p>
          <a:p>
            <a:pPr marL="457200" indent="-457200">
              <a:buFont typeface="Wingdings" panose="05000000000000000000" pitchFamily="2" charset="2"/>
              <a:buChar char="§"/>
            </a:pPr>
            <a:r>
              <a:rPr lang="en-US" sz="3200" dirty="0">
                <a:solidFill>
                  <a:srgbClr val="00B0F0"/>
                </a:solidFill>
                <a:latin typeface="Times New Roman" pitchFamily="18" charset="0"/>
                <a:cs typeface="Times New Roman" pitchFamily="18" charset="0"/>
                <a:hlinkClick r:id="rId3">
                  <a:extLst>
                    <a:ext uri="{A12FA001-AC4F-418D-AE19-62706E023703}">
                      <ahyp:hlinkClr xmlns:ahyp="http://schemas.microsoft.com/office/drawing/2018/hyperlinkcolor" val="tx"/>
                    </a:ext>
                  </a:extLst>
                </a:hlinkClick>
              </a:rPr>
              <a:t>YouTube</a:t>
            </a:r>
            <a:endParaRPr lang="en-US" sz="3200" dirty="0">
              <a:solidFill>
                <a:srgbClr val="00B0F0"/>
              </a:solidFill>
              <a:latin typeface="Times New Roman" pitchFamily="18" charset="0"/>
              <a:cs typeface="Times New Roman" pitchFamily="18" charset="0"/>
            </a:endParaRPr>
          </a:p>
        </p:txBody>
      </p:sp>
    </p:spTree>
  </p:cSld>
  <p:clrMapOvr>
    <a:masterClrMapping/>
  </p:clrMapOvr>
  <p:transition spd="slow" advTm="4000">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AutoShape 4"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0" name="AutoShape 6"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026" name="Picture 2" descr="Thank You Vector Lettering On Tropical Leaves Background Isolated Stock  Illustration - Download Image Now - iStock">
            <a:extLst>
              <a:ext uri="{FF2B5EF4-FFF2-40B4-BE49-F238E27FC236}">
                <a16:creationId xmlns:a16="http://schemas.microsoft.com/office/drawing/2014/main" id="{2590967A-541E-0646-5608-8E786962CF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7350" y="1268760"/>
            <a:ext cx="5829300" cy="4953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advTm="4000">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03648" y="116632"/>
            <a:ext cx="5400600" cy="707886"/>
          </a:xfrm>
          <a:prstGeom prst="rect">
            <a:avLst/>
          </a:prstGeom>
          <a:noFill/>
        </p:spPr>
        <p:txBody>
          <a:bodyPr wrap="square" rtlCol="0">
            <a:spAutoFit/>
          </a:bodyPr>
          <a:lstStyle/>
          <a:p>
            <a:pPr algn="ctr"/>
            <a:r>
              <a:rPr lang="en-US" sz="4000" b="1" i="1" u="sng" dirty="0">
                <a:solidFill>
                  <a:srgbClr val="602CF4"/>
                </a:solidFill>
                <a:latin typeface="Aparajita" panose="02020603050405020304" pitchFamily="18" charset="0"/>
                <a:cs typeface="Aparajita" panose="02020603050405020304" pitchFamily="18" charset="0"/>
              </a:rPr>
              <a:t>Table of Contents</a:t>
            </a:r>
            <a:endParaRPr lang="en-US" sz="2400" b="1" i="1" u="sng" dirty="0">
              <a:solidFill>
                <a:srgbClr val="602CF4"/>
              </a:solidFill>
              <a:latin typeface="Aparajita" panose="02020603050405020304" pitchFamily="18" charset="0"/>
              <a:cs typeface="Aparajita" panose="02020603050405020304" pitchFamily="18" charset="0"/>
            </a:endParaRPr>
          </a:p>
        </p:txBody>
      </p:sp>
      <p:sp>
        <p:nvSpPr>
          <p:cNvPr id="3" name="TextBox 2"/>
          <p:cNvSpPr txBox="1"/>
          <p:nvPr/>
        </p:nvSpPr>
        <p:spPr>
          <a:xfrm>
            <a:off x="323528" y="1041698"/>
            <a:ext cx="6912768" cy="3539430"/>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Bahnschrift" panose="020B0502040204020203" pitchFamily="34" charset="0"/>
                <a:cs typeface="Arial" panose="020B0604020202020204" pitchFamily="34" charset="0"/>
              </a:rPr>
              <a:t>Introduction</a:t>
            </a:r>
          </a:p>
          <a:p>
            <a:pPr marL="457200" indent="-457200">
              <a:buFont typeface="Wingdings" panose="05000000000000000000" pitchFamily="2" charset="2"/>
              <a:buChar char="§"/>
            </a:pPr>
            <a:r>
              <a:rPr lang="en-US" sz="2800" dirty="0">
                <a:latin typeface="Bahnschrift" panose="020B0502040204020203" pitchFamily="34" charset="0"/>
                <a:cs typeface="Arial" panose="020B0604020202020204" pitchFamily="34" charset="0"/>
              </a:rPr>
              <a:t>Problem Statement</a:t>
            </a:r>
          </a:p>
          <a:p>
            <a:pPr marL="457200" indent="-457200">
              <a:buFont typeface="Wingdings" panose="05000000000000000000" pitchFamily="2" charset="2"/>
              <a:buChar char="§"/>
            </a:pPr>
            <a:r>
              <a:rPr lang="en-US" sz="2800" dirty="0">
                <a:latin typeface="Bahnschrift" panose="020B0502040204020203" pitchFamily="34" charset="0"/>
                <a:cs typeface="Arial" panose="020B0604020202020204" pitchFamily="34" charset="0"/>
              </a:rPr>
              <a:t>Technical Details</a:t>
            </a:r>
          </a:p>
          <a:p>
            <a:pPr marL="457200" indent="-457200">
              <a:buFont typeface="Wingdings" panose="05000000000000000000" pitchFamily="2" charset="2"/>
              <a:buChar char="§"/>
            </a:pPr>
            <a:r>
              <a:rPr lang="en-US" sz="2800" dirty="0">
                <a:latin typeface="Bahnschrift" panose="020B0502040204020203" pitchFamily="34" charset="0"/>
                <a:cs typeface="Arial" panose="020B0604020202020204" pitchFamily="34" charset="0"/>
              </a:rPr>
              <a:t>Key Features </a:t>
            </a:r>
          </a:p>
          <a:p>
            <a:pPr marL="457200" indent="-457200">
              <a:buFont typeface="Wingdings" panose="05000000000000000000" pitchFamily="2" charset="2"/>
              <a:buChar char="§"/>
            </a:pPr>
            <a:r>
              <a:rPr lang="en-US" sz="2800" dirty="0">
                <a:latin typeface="Bahnschrift" panose="020B0502040204020203" pitchFamily="34" charset="0"/>
                <a:cs typeface="Arial" panose="020B0604020202020204" pitchFamily="34" charset="0"/>
              </a:rPr>
              <a:t>Project Highlights</a:t>
            </a:r>
          </a:p>
          <a:p>
            <a:pPr marL="457200" indent="-457200">
              <a:buFont typeface="Wingdings" panose="05000000000000000000" pitchFamily="2" charset="2"/>
              <a:buChar char="§"/>
            </a:pPr>
            <a:r>
              <a:rPr lang="en-US" sz="2800" dirty="0">
                <a:latin typeface="Bahnschrift" panose="020B0502040204020203" pitchFamily="34" charset="0"/>
                <a:cs typeface="Arial" panose="020B0604020202020204" pitchFamily="34" charset="0"/>
              </a:rPr>
              <a:t>Bonus Feature</a:t>
            </a:r>
          </a:p>
          <a:p>
            <a:pPr marL="457200" indent="-457200">
              <a:buFont typeface="Wingdings" panose="05000000000000000000" pitchFamily="2" charset="2"/>
              <a:buChar char="§"/>
            </a:pPr>
            <a:r>
              <a:rPr lang="en-US" sz="2800" dirty="0">
                <a:latin typeface="Bahnschrift" panose="020B0502040204020203" pitchFamily="34" charset="0"/>
                <a:cs typeface="Arial" panose="020B0604020202020204" pitchFamily="34" charset="0"/>
              </a:rPr>
              <a:t>Conclusion</a:t>
            </a:r>
          </a:p>
          <a:p>
            <a:pPr marL="457200" indent="-457200">
              <a:buFont typeface="Wingdings" panose="05000000000000000000" pitchFamily="2" charset="2"/>
              <a:buChar char="§"/>
            </a:pPr>
            <a:r>
              <a:rPr lang="en-US" sz="2800" dirty="0">
                <a:latin typeface="Bahnschrift" panose="020B0502040204020203" pitchFamily="34" charset="0"/>
                <a:cs typeface="Arial" panose="020B0604020202020204" pitchFamily="34" charset="0"/>
              </a:rPr>
              <a:t>References/Links used</a:t>
            </a:r>
          </a:p>
        </p:txBody>
      </p:sp>
    </p:spTree>
  </p:cSld>
  <p:clrMapOvr>
    <a:masterClrMapping/>
  </p:clrMapOvr>
  <p:transition spd="slow" advTm="4000">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71700" y="116632"/>
            <a:ext cx="5400600" cy="769441"/>
          </a:xfrm>
          <a:prstGeom prst="rect">
            <a:avLst/>
          </a:prstGeom>
          <a:noFill/>
        </p:spPr>
        <p:txBody>
          <a:bodyPr wrap="square" rtlCol="0">
            <a:spAutoFit/>
          </a:bodyPr>
          <a:lstStyle/>
          <a:p>
            <a:pPr algn="ctr"/>
            <a:r>
              <a:rPr lang="en-US" sz="4400" b="1" i="1" u="sng" dirty="0">
                <a:solidFill>
                  <a:srgbClr val="602CF4"/>
                </a:solidFill>
                <a:latin typeface="Aparajita" panose="02020603050405020304" pitchFamily="18" charset="0"/>
                <a:cs typeface="Aparajita" panose="02020603050405020304" pitchFamily="18" charset="0"/>
              </a:rPr>
              <a:t>Introduction</a:t>
            </a:r>
          </a:p>
        </p:txBody>
      </p:sp>
      <p:sp>
        <p:nvSpPr>
          <p:cNvPr id="3" name="Rectangle 2"/>
          <p:cNvSpPr/>
          <p:nvPr/>
        </p:nvSpPr>
        <p:spPr>
          <a:xfrm>
            <a:off x="395536" y="1196752"/>
            <a:ext cx="8136904" cy="4524315"/>
          </a:xfrm>
          <a:prstGeom prst="rect">
            <a:avLst/>
          </a:prstGeom>
        </p:spPr>
        <p:txBody>
          <a:bodyPr wrap="square">
            <a:spAutoFit/>
          </a:bodyPr>
          <a:lstStyle/>
          <a:p>
            <a:pPr algn="ctr"/>
            <a:r>
              <a:rPr lang="en-US" sz="4000" b="1" u="sng" dirty="0">
                <a:latin typeface="Aparajita" panose="02020603050405020304" pitchFamily="18" charset="0"/>
                <a:cs typeface="Aparajita" panose="02020603050405020304" pitchFamily="18" charset="0"/>
              </a:rPr>
              <a:t>Note Log</a:t>
            </a:r>
          </a:p>
          <a:p>
            <a:endParaRPr lang="en-US" dirty="0">
              <a:latin typeface="Bahnschrift SemiLight SemiConde" panose="020B0502040204020203" pitchFamily="34" charset="0"/>
              <a:cs typeface="Times New Roman" pitchFamily="18" charset="0"/>
            </a:endParaRPr>
          </a:p>
          <a:p>
            <a:r>
              <a:rPr lang="en-US" sz="2400" b="1" dirty="0">
                <a:latin typeface="Aparajita" panose="02020603050405020304" pitchFamily="18" charset="0"/>
                <a:cs typeface="Aparajita" panose="02020603050405020304" pitchFamily="18" charset="0"/>
              </a:rPr>
              <a:t>Team Members:</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Ananya Aggarwal (2310990109)</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Aniket (2310990110)</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Anirudh Jindal (2310990111)</a:t>
            </a:r>
          </a:p>
          <a:p>
            <a:endParaRPr lang="en-US" sz="2000" dirty="0">
              <a:latin typeface="Bahnschrift SemiLight SemiConde" panose="020B0502040204020203" pitchFamily="34" charset="0"/>
              <a:cs typeface="Times New Roman" pitchFamily="18" charset="0"/>
            </a:endParaRPr>
          </a:p>
          <a:p>
            <a:r>
              <a:rPr lang="en-US" sz="2400" b="1" dirty="0">
                <a:latin typeface="Aparajita" panose="02020603050405020304" pitchFamily="18" charset="0"/>
                <a:cs typeface="Aparajita" panose="02020603050405020304" pitchFamily="18" charset="0"/>
              </a:rPr>
              <a:t>Description:</a:t>
            </a:r>
          </a:p>
          <a:p>
            <a:pPr algn="l"/>
            <a:r>
              <a:rPr lang="en-US" b="0" i="0" u="none" strike="noStrike" baseline="0" dirty="0">
                <a:latin typeface="Arial" panose="020B0604020202020204" pitchFamily="34" charset="0"/>
                <a:cs typeface="Arial" panose="020B0604020202020204" pitchFamily="34" charset="0"/>
              </a:rPr>
              <a:t>The project aims to design and build a notes app that can take multiple entries per note. It should allow users to select a note when they launch the app. When they choose a note, a new entry will be automatically tagged along with the current date, time, and location. Users can also sort and filter their entries based on this metadata. This is a great web app for tracking events and resolving messy calendar </a:t>
            </a:r>
            <a:r>
              <a:rPr lang="en-IN" b="0" i="0" u="none" strike="noStrike" baseline="0" dirty="0">
                <a:latin typeface="Arial" panose="020B0604020202020204" pitchFamily="34" charset="0"/>
                <a:cs typeface="Arial" panose="020B0604020202020204" pitchFamily="34" charset="0"/>
              </a:rPr>
              <a:t>problems.</a:t>
            </a:r>
            <a:endParaRPr lang="en-US" dirty="0">
              <a:latin typeface="Arial" panose="020B0604020202020204" pitchFamily="34" charset="0"/>
              <a:cs typeface="Arial" panose="020B0604020202020204" pitchFamily="34" charset="0"/>
            </a:endParaRPr>
          </a:p>
        </p:txBody>
      </p:sp>
    </p:spTree>
  </p:cSld>
  <p:clrMapOvr>
    <a:masterClrMapping/>
  </p:clrMapOvr>
  <p:transition spd="slow" advTm="4000">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71700" y="162500"/>
            <a:ext cx="5400600" cy="707886"/>
          </a:xfrm>
          <a:prstGeom prst="rect">
            <a:avLst/>
          </a:prstGeom>
          <a:noFill/>
        </p:spPr>
        <p:txBody>
          <a:bodyPr wrap="square" rtlCol="0">
            <a:spAutoFit/>
          </a:bodyPr>
          <a:lstStyle/>
          <a:p>
            <a:r>
              <a:rPr lang="en-US" sz="4000" b="1" i="1" u="sng" dirty="0">
                <a:solidFill>
                  <a:srgbClr val="602CF4"/>
                </a:solidFill>
                <a:latin typeface="Aparajita" panose="02020603050405020304" pitchFamily="18" charset="0"/>
                <a:cs typeface="Aparajita" panose="02020603050405020304" pitchFamily="18" charset="0"/>
              </a:rPr>
              <a:t>Problem Statement</a:t>
            </a:r>
          </a:p>
        </p:txBody>
      </p:sp>
      <p:sp>
        <p:nvSpPr>
          <p:cNvPr id="3" name="Rectangle 2"/>
          <p:cNvSpPr/>
          <p:nvPr/>
        </p:nvSpPr>
        <p:spPr>
          <a:xfrm>
            <a:off x="323528" y="1124744"/>
            <a:ext cx="8424936" cy="5262979"/>
          </a:xfrm>
          <a:prstGeom prst="rect">
            <a:avLst/>
          </a:prstGeom>
        </p:spPr>
        <p:txBody>
          <a:bodyPr wrap="square">
            <a:spAutoFit/>
          </a:bodyPr>
          <a:lstStyle/>
          <a:p>
            <a:r>
              <a:rPr lang="en-US" b="0" i="0" dirty="0">
                <a:effectLst/>
                <a:latin typeface="Arial" panose="020B0604020202020204" pitchFamily="34" charset="0"/>
                <a:cs typeface="Arial" panose="020B0604020202020204" pitchFamily="34" charset="0"/>
              </a:rPr>
              <a:t>The project "Note Log" aims to address the problem of disorganized note-taking and information management. In today's digital age, individuals and professionals often find themselves overwhelmed with information from various sources, such as meetings, lectures, articles, and personal insights. The lack of an efficient and centralized system to capture, organize, and retrieve this information can lead to inefficiency, forgetfulness, and difficulty in accessing critical data when needed.</a:t>
            </a:r>
          </a:p>
          <a:p>
            <a:endParaRPr lang="en-US" sz="2000" b="0" i="0" dirty="0">
              <a:effectLst/>
              <a:latin typeface="Bahnschrift SemiLight SemiConde" panose="020B0502040204020203" pitchFamily="34" charset="0"/>
            </a:endParaRPr>
          </a:p>
          <a:p>
            <a:pPr algn="l"/>
            <a:r>
              <a:rPr lang="en-US" sz="2800" b="1" i="0" dirty="0">
                <a:effectLst/>
                <a:latin typeface="Aparajita" panose="02020603050405020304" pitchFamily="18" charset="0"/>
                <a:cs typeface="Aparajita" panose="02020603050405020304" pitchFamily="18" charset="0"/>
              </a:rPr>
              <a:t>Background Information and Research:</a:t>
            </a:r>
          </a:p>
          <a:p>
            <a:pPr algn="l"/>
            <a:endParaRPr lang="en-US" sz="2000" b="1" i="0" dirty="0">
              <a:effectLst/>
              <a:latin typeface="Bahnschrift SemiLight SemiConde" panose="020B0502040204020203" pitchFamily="34" charset="0"/>
            </a:endParaRPr>
          </a:p>
          <a:p>
            <a:pPr marL="342900" indent="-342900" algn="l">
              <a:buFont typeface="+mj-lt"/>
              <a:buAutoNum type="arabicPeriod"/>
            </a:pPr>
            <a:r>
              <a:rPr lang="en-US" b="1" i="0" dirty="0">
                <a:effectLst/>
                <a:latin typeface="Arial" panose="020B0604020202020204" pitchFamily="34" charset="0"/>
                <a:cs typeface="Arial" panose="020B0604020202020204" pitchFamily="34" charset="0"/>
              </a:rPr>
              <a:t>Information Overload:</a:t>
            </a:r>
            <a:r>
              <a:rPr lang="en-US" b="0" i="0" dirty="0">
                <a:effectLst/>
                <a:latin typeface="Arial" panose="020B0604020202020204" pitchFamily="34" charset="0"/>
                <a:cs typeface="Arial" panose="020B0604020202020204" pitchFamily="34" charset="0"/>
              </a:rPr>
              <a:t> With the proliferation of digital content and the increasing demands of work and study, people are constantly bombarded with information. This leads to difficulties in sorting through and extracting valuable insights from the vast amount of data available.</a:t>
            </a:r>
            <a:endParaRPr lang="en-US" dirty="0">
              <a:latin typeface="Arial" panose="020B0604020202020204" pitchFamily="34" charset="0"/>
              <a:cs typeface="Arial" panose="020B0604020202020204" pitchFamily="34" charset="0"/>
            </a:endParaRPr>
          </a:p>
          <a:p>
            <a:pPr marL="342900" indent="-342900" algn="l">
              <a:buFont typeface="+mj-lt"/>
              <a:buAutoNum type="arabicPeriod"/>
            </a:pPr>
            <a:endParaRPr lang="en-US" b="0" i="0" dirty="0">
              <a:effectLst/>
              <a:latin typeface="Arial" panose="020B0604020202020204" pitchFamily="34" charset="0"/>
              <a:cs typeface="Arial" panose="020B0604020202020204" pitchFamily="34" charset="0"/>
            </a:endParaRPr>
          </a:p>
          <a:p>
            <a:pPr marL="342900" indent="-342900" algn="l">
              <a:buFont typeface="+mj-lt"/>
              <a:buAutoNum type="arabicPeriod"/>
            </a:pPr>
            <a:r>
              <a:rPr lang="en-US" b="1" i="0" dirty="0">
                <a:effectLst/>
                <a:latin typeface="Arial" panose="020B0604020202020204" pitchFamily="34" charset="0"/>
                <a:cs typeface="Arial" panose="020B0604020202020204" pitchFamily="34" charset="0"/>
              </a:rPr>
              <a:t>Ineffective Note-Taking:</a:t>
            </a:r>
            <a:r>
              <a:rPr lang="en-US" b="0" i="0" dirty="0">
                <a:effectLst/>
                <a:latin typeface="Arial" panose="020B0604020202020204" pitchFamily="34" charset="0"/>
                <a:cs typeface="Arial" panose="020B0604020202020204" pitchFamily="34" charset="0"/>
              </a:rPr>
              <a:t> Traditional note-taking methods, such as physical notebooks or scattered digital files, often lack structure and organization. This can make it challenging to find and reference specific notes or ideas later.</a:t>
            </a:r>
          </a:p>
          <a:p>
            <a:endParaRPr lang="en-US" sz="1600" b="0" i="0" dirty="0">
              <a:effectLst/>
              <a:latin typeface="Bahnschrift SemiLight SemiConde" panose="020B0502040204020203" pitchFamily="34" charset="0"/>
            </a:endParaRPr>
          </a:p>
        </p:txBody>
      </p:sp>
    </p:spTree>
  </p:cSld>
  <p:clrMapOvr>
    <a:masterClrMapping/>
  </p:clrMapOvr>
  <p:transition spd="slow" advTm="4000">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95736" y="188640"/>
            <a:ext cx="5400600" cy="707886"/>
          </a:xfrm>
          <a:prstGeom prst="rect">
            <a:avLst/>
          </a:prstGeom>
          <a:noFill/>
        </p:spPr>
        <p:txBody>
          <a:bodyPr wrap="square" rtlCol="0">
            <a:spAutoFit/>
          </a:bodyPr>
          <a:lstStyle/>
          <a:p>
            <a:r>
              <a:rPr lang="en-US" sz="4000" b="1" i="1" u="sng" dirty="0">
                <a:solidFill>
                  <a:srgbClr val="602CF4"/>
                </a:solidFill>
                <a:latin typeface="Aparajita" panose="02020603050405020304" pitchFamily="18" charset="0"/>
                <a:cs typeface="Aparajita" panose="02020603050405020304" pitchFamily="18" charset="0"/>
              </a:rPr>
              <a:t>Problem Statement</a:t>
            </a:r>
          </a:p>
        </p:txBody>
      </p:sp>
      <p:sp>
        <p:nvSpPr>
          <p:cNvPr id="3" name="Rectangle 2"/>
          <p:cNvSpPr/>
          <p:nvPr/>
        </p:nvSpPr>
        <p:spPr>
          <a:xfrm>
            <a:off x="323528" y="1124744"/>
            <a:ext cx="8424936" cy="3724096"/>
          </a:xfrm>
          <a:prstGeom prst="rect">
            <a:avLst/>
          </a:prstGeom>
        </p:spPr>
        <p:txBody>
          <a:bodyPr wrap="square">
            <a:spAutoFit/>
          </a:bodyPr>
          <a:lstStyle/>
          <a:p>
            <a:pPr marL="342900" indent="-342900" algn="l" rtl="0" eaLnBrk="1" latinLnBrk="0" hangingPunct="1">
              <a:spcBef>
                <a:spcPts val="0"/>
              </a:spcBef>
              <a:spcAft>
                <a:spcPts val="0"/>
              </a:spcAft>
              <a:buClrTx/>
              <a:buSzPts val="1600"/>
              <a:buFont typeface="+mj-lt"/>
              <a:buAutoNum type="arabicPeriod" startAt="3"/>
            </a:pPr>
            <a:r>
              <a:rPr lang="en-US" b="1" i="0" kern="1200" dirty="0">
                <a:solidFill>
                  <a:srgbClr val="000000"/>
                </a:solidFill>
                <a:effectLst/>
                <a:latin typeface="Arial" panose="020B0604020202020204" pitchFamily="34" charset="0"/>
                <a:cs typeface="Arial" panose="020B0604020202020204" pitchFamily="34" charset="0"/>
              </a:rPr>
              <a:t>Loss of Valuable Insights:</a:t>
            </a:r>
            <a:r>
              <a:rPr lang="en-US" b="0" i="0" kern="1200" dirty="0">
                <a:solidFill>
                  <a:srgbClr val="000000"/>
                </a:solidFill>
                <a:effectLst/>
                <a:latin typeface="Arial" panose="020B0604020202020204" pitchFamily="34" charset="0"/>
                <a:cs typeface="Arial" panose="020B0604020202020204" pitchFamily="34" charset="0"/>
              </a:rPr>
              <a:t> When notes are disorganized or scattered across various platforms, valuable insights and ideas can easily get lost, leading to missed opportunities for personal and professional growth.</a:t>
            </a:r>
            <a:endParaRPr lang="en-US" dirty="0">
              <a:solidFill>
                <a:srgbClr val="000000"/>
              </a:solidFill>
              <a:latin typeface="Arial" panose="020B0604020202020204" pitchFamily="34" charset="0"/>
              <a:cs typeface="Arial" panose="020B0604020202020204" pitchFamily="34" charset="0"/>
            </a:endParaRPr>
          </a:p>
          <a:p>
            <a:pPr marL="342900" indent="-342900" algn="l" rtl="0" eaLnBrk="1" latinLnBrk="0" hangingPunct="1">
              <a:spcBef>
                <a:spcPts val="0"/>
              </a:spcBef>
              <a:spcAft>
                <a:spcPts val="0"/>
              </a:spcAft>
              <a:buClrTx/>
              <a:buSzPts val="1600"/>
              <a:buFont typeface="+mj-lt"/>
              <a:buAutoNum type="arabicPeriod" startAt="3"/>
            </a:pPr>
            <a:endParaRPr lang="en-IN" dirty="0">
              <a:effectLst/>
              <a:latin typeface="Arial" panose="020B0604020202020204" pitchFamily="34" charset="0"/>
              <a:cs typeface="Arial" panose="020B0604020202020204" pitchFamily="34" charset="0"/>
            </a:endParaRPr>
          </a:p>
          <a:p>
            <a:pPr marL="342900" indent="-342900" algn="l" rtl="0" eaLnBrk="1" latinLnBrk="0" hangingPunct="1">
              <a:spcBef>
                <a:spcPts val="0"/>
              </a:spcBef>
              <a:spcAft>
                <a:spcPts val="0"/>
              </a:spcAft>
              <a:buFont typeface="+mj-lt"/>
              <a:buAutoNum type="arabicPeriod" startAt="3"/>
            </a:pPr>
            <a:r>
              <a:rPr lang="en-US" b="1" i="0" kern="1200" dirty="0">
                <a:solidFill>
                  <a:srgbClr val="000000"/>
                </a:solidFill>
                <a:effectLst/>
                <a:latin typeface="Arial" panose="020B0604020202020204" pitchFamily="34" charset="0"/>
                <a:cs typeface="Arial" panose="020B0604020202020204" pitchFamily="34" charset="0"/>
              </a:rPr>
              <a:t>Inefficient Time Management:</a:t>
            </a:r>
            <a:r>
              <a:rPr lang="en-US" b="0" i="0" kern="1200" dirty="0">
                <a:solidFill>
                  <a:srgbClr val="000000"/>
                </a:solidFill>
                <a:effectLst/>
                <a:latin typeface="Arial" panose="020B0604020202020204" pitchFamily="34" charset="0"/>
                <a:cs typeface="Arial" panose="020B0604020202020204" pitchFamily="34" charset="0"/>
              </a:rPr>
              <a:t> Manually managing notes and information can be time-consuming and counterproductive, diverting time and effort away from more meaningful tasks and projects.</a:t>
            </a:r>
            <a:endParaRPr lang="en-US" dirty="0">
              <a:solidFill>
                <a:srgbClr val="000000"/>
              </a:solidFill>
              <a:latin typeface="Arial" panose="020B0604020202020204" pitchFamily="34" charset="0"/>
              <a:cs typeface="Arial" panose="020B0604020202020204" pitchFamily="34" charset="0"/>
            </a:endParaRPr>
          </a:p>
          <a:p>
            <a:pPr marL="342900" indent="-342900" algn="l" rtl="0" eaLnBrk="1" latinLnBrk="0" hangingPunct="1">
              <a:spcBef>
                <a:spcPts val="0"/>
              </a:spcBef>
              <a:spcAft>
                <a:spcPts val="0"/>
              </a:spcAft>
              <a:buFont typeface="+mj-lt"/>
              <a:buAutoNum type="arabicPeriod" startAt="3"/>
            </a:pPr>
            <a:endParaRPr lang="en-IN" dirty="0">
              <a:effectLst/>
              <a:latin typeface="Arial" panose="020B0604020202020204" pitchFamily="34" charset="0"/>
              <a:cs typeface="Arial" panose="020B0604020202020204" pitchFamily="34" charset="0"/>
            </a:endParaRPr>
          </a:p>
          <a:p>
            <a:pPr marL="342900" indent="-342900" algn="l" rtl="0" eaLnBrk="1" latinLnBrk="0" hangingPunct="1">
              <a:spcBef>
                <a:spcPts val="0"/>
              </a:spcBef>
              <a:spcAft>
                <a:spcPts val="0"/>
              </a:spcAft>
              <a:buFont typeface="+mj-lt"/>
              <a:buAutoNum type="arabicPeriod" startAt="3"/>
            </a:pPr>
            <a:r>
              <a:rPr lang="en-US" b="1" i="0" kern="1200" dirty="0">
                <a:solidFill>
                  <a:srgbClr val="000000"/>
                </a:solidFill>
                <a:effectLst/>
                <a:latin typeface="Arial" panose="020B0604020202020204" pitchFamily="34" charset="0"/>
                <a:cs typeface="Arial" panose="020B0604020202020204" pitchFamily="34" charset="0"/>
              </a:rPr>
              <a:t>Need for Cross-Platform Accessibility:</a:t>
            </a:r>
            <a:r>
              <a:rPr lang="en-US" b="0" i="0" kern="1200" dirty="0">
                <a:solidFill>
                  <a:srgbClr val="000000"/>
                </a:solidFill>
                <a:effectLst/>
                <a:latin typeface="Arial" panose="020B0604020202020204" pitchFamily="34" charset="0"/>
                <a:cs typeface="Arial" panose="020B0604020202020204" pitchFamily="34" charset="0"/>
              </a:rPr>
              <a:t> People often use multiple devices and platforms for note-taking and information capture. Having a system that seamlessly synchronizes and provides access across different devices and operating systems is crucial for productivity.</a:t>
            </a:r>
            <a:endParaRPr lang="en-IN" dirty="0">
              <a:effectLst/>
              <a:latin typeface="Arial" panose="020B0604020202020204" pitchFamily="34" charset="0"/>
              <a:cs typeface="Arial" panose="020B0604020202020204" pitchFamily="34" charset="0"/>
            </a:endParaRPr>
          </a:p>
          <a:p>
            <a:pPr marL="342900" indent="-342900">
              <a:buFont typeface="+mj-lt"/>
              <a:buAutoNum type="arabicPeriod" startAt="3"/>
            </a:pPr>
            <a:endParaRPr lang="en-US" sz="2000" b="0" i="0" dirty="0">
              <a:effectLst/>
              <a:latin typeface="Bahnschrift SemiLight SemiConde" panose="020B0502040204020203" pitchFamily="34" charset="0"/>
            </a:endParaRPr>
          </a:p>
        </p:txBody>
      </p:sp>
    </p:spTree>
    <p:extLst>
      <p:ext uri="{BB962C8B-B14F-4D97-AF65-F5344CB8AC3E}">
        <p14:creationId xmlns:p14="http://schemas.microsoft.com/office/powerpoint/2010/main" val="2037930982"/>
      </p:ext>
    </p:extLst>
  </p:cSld>
  <p:clrMapOvr>
    <a:masterClrMapping/>
  </p:clrMapOvr>
  <p:transition spd="slow" advTm="4000">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11760" y="188640"/>
            <a:ext cx="5400600" cy="707886"/>
          </a:xfrm>
          <a:prstGeom prst="rect">
            <a:avLst/>
          </a:prstGeom>
          <a:noFill/>
        </p:spPr>
        <p:txBody>
          <a:bodyPr wrap="square" rtlCol="0">
            <a:spAutoFit/>
          </a:bodyPr>
          <a:lstStyle/>
          <a:p>
            <a:r>
              <a:rPr lang="en-US" sz="4000" b="1" i="1" u="sng" dirty="0">
                <a:solidFill>
                  <a:srgbClr val="602CF4"/>
                </a:solidFill>
                <a:latin typeface="Aparajita" panose="02020603050405020304" pitchFamily="18" charset="0"/>
                <a:cs typeface="Aparajita" panose="02020603050405020304" pitchFamily="18" charset="0"/>
              </a:rPr>
              <a:t>Technical Details</a:t>
            </a:r>
          </a:p>
        </p:txBody>
      </p:sp>
      <p:sp>
        <p:nvSpPr>
          <p:cNvPr id="3" name="Rectangle 2"/>
          <p:cNvSpPr/>
          <p:nvPr/>
        </p:nvSpPr>
        <p:spPr>
          <a:xfrm>
            <a:off x="395536" y="1196752"/>
            <a:ext cx="8136904" cy="4708981"/>
          </a:xfrm>
          <a:prstGeom prst="rect">
            <a:avLst/>
          </a:prstGeom>
        </p:spPr>
        <p:txBody>
          <a:bodyPr wrap="square">
            <a:spAutoFit/>
          </a:bodyPr>
          <a:lstStyle/>
          <a:p>
            <a:pPr marL="457200" indent="-457200" algn="l">
              <a:buFont typeface="Wingdings" panose="05000000000000000000" pitchFamily="2" charset="2"/>
              <a:buChar char="§"/>
            </a:pPr>
            <a:r>
              <a:rPr lang="en-US" sz="2000" b="1" i="0" dirty="0">
                <a:effectLst/>
                <a:latin typeface="Arial" panose="020B0604020202020204" pitchFamily="34" charset="0"/>
                <a:cs typeface="Arial" panose="020B0604020202020204" pitchFamily="34" charset="0"/>
              </a:rPr>
              <a:t>HTML: </a:t>
            </a:r>
            <a:r>
              <a:rPr lang="en-US" sz="2000" b="0" i="0" dirty="0">
                <a:effectLst/>
                <a:latin typeface="Arial" panose="020B0604020202020204" pitchFamily="34" charset="0"/>
                <a:cs typeface="Arial" panose="020B0604020202020204" pitchFamily="34" charset="0"/>
              </a:rPr>
              <a:t>HTML is used to structure and organize the content of the web application. It defines the layout and hierarchy of elements such as headers, paragraphs, lists, and more, making the content readable and logically structured.</a:t>
            </a:r>
          </a:p>
          <a:p>
            <a:pPr marL="457200" indent="-457200" algn="l">
              <a:buFont typeface="Wingdings" panose="05000000000000000000" pitchFamily="2" charset="2"/>
              <a:buChar char="§"/>
            </a:pPr>
            <a:endParaRPr lang="en-US" sz="2000" b="0" i="0" dirty="0">
              <a:effectLst/>
              <a:latin typeface="Arial" panose="020B0604020202020204" pitchFamily="34" charset="0"/>
              <a:cs typeface="Arial" panose="020B0604020202020204" pitchFamily="34" charset="0"/>
            </a:endParaRPr>
          </a:p>
          <a:p>
            <a:pPr marL="457200" indent="-457200" algn="l">
              <a:buFont typeface="Wingdings" panose="05000000000000000000" pitchFamily="2" charset="2"/>
              <a:buChar char="§"/>
            </a:pPr>
            <a:r>
              <a:rPr lang="en-US" sz="2000" b="1" i="0" dirty="0">
                <a:effectLst/>
                <a:latin typeface="Arial" panose="020B0604020202020204" pitchFamily="34" charset="0"/>
                <a:cs typeface="Arial" panose="020B0604020202020204" pitchFamily="34" charset="0"/>
              </a:rPr>
              <a:t>CSS: </a:t>
            </a:r>
            <a:r>
              <a:rPr lang="en-US" sz="2000" b="0" i="0" dirty="0">
                <a:effectLst/>
                <a:latin typeface="Arial" panose="020B0604020202020204" pitchFamily="34" charset="0"/>
                <a:cs typeface="Arial" panose="020B0604020202020204" pitchFamily="34" charset="0"/>
              </a:rPr>
              <a:t>CSS is used to define the layout of the application, and positioning elements such as headers, navigation bars, sidebars, and content areas. It ensures that the interface is visually appealing and well-structured. CSS sets the fonts, sizes, line spacing, and colors for text content within notes, headings, menus, and buttons, enhancing readability and aesthetics.</a:t>
            </a:r>
          </a:p>
          <a:p>
            <a:pPr marL="457200" indent="-457200" algn="l">
              <a:buFont typeface="Wingdings" panose="05000000000000000000" pitchFamily="2" charset="2"/>
              <a:buChar char="§"/>
            </a:pPr>
            <a:endParaRPr lang="en-US" sz="2000" b="1" i="0" dirty="0">
              <a:effectLst/>
              <a:latin typeface="Arial" panose="020B0604020202020204" pitchFamily="34" charset="0"/>
              <a:cs typeface="Arial" panose="020B0604020202020204" pitchFamily="34" charset="0"/>
            </a:endParaRPr>
          </a:p>
          <a:p>
            <a:pPr marL="457200" indent="-457200" algn="l">
              <a:buFont typeface="Wingdings" panose="05000000000000000000" pitchFamily="2" charset="2"/>
              <a:buChar char="§"/>
            </a:pPr>
            <a:r>
              <a:rPr lang="en-US" sz="2000" b="1" i="0" dirty="0">
                <a:effectLst/>
                <a:latin typeface="Arial" panose="020B0604020202020204" pitchFamily="34" charset="0"/>
                <a:cs typeface="Arial" panose="020B0604020202020204" pitchFamily="34" charset="0"/>
              </a:rPr>
              <a:t>JavaScript: </a:t>
            </a:r>
            <a:r>
              <a:rPr lang="en-US" sz="2000" b="0" i="0" dirty="0">
                <a:effectLst/>
                <a:latin typeface="Arial" panose="020B0604020202020204" pitchFamily="34" charset="0"/>
                <a:cs typeface="Arial" panose="020B0604020202020204" pitchFamily="34" charset="0"/>
              </a:rPr>
              <a:t>JavaScript is essential for adding interactivity to the application, enabling features like real-time updates, dynamic content, and user interactions.</a:t>
            </a:r>
          </a:p>
        </p:txBody>
      </p:sp>
    </p:spTree>
  </p:cSld>
  <p:clrMapOvr>
    <a:masterClrMapping/>
  </p:clrMapOvr>
  <p:transition spd="slow" advTm="4000">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27784" y="116632"/>
            <a:ext cx="5400600" cy="707886"/>
          </a:xfrm>
          <a:prstGeom prst="rect">
            <a:avLst/>
          </a:prstGeom>
          <a:noFill/>
        </p:spPr>
        <p:txBody>
          <a:bodyPr wrap="square" rtlCol="0">
            <a:spAutoFit/>
          </a:bodyPr>
          <a:lstStyle/>
          <a:p>
            <a:r>
              <a:rPr lang="en-US" sz="4000" b="1" i="1" u="sng" dirty="0">
                <a:solidFill>
                  <a:srgbClr val="602CF4"/>
                </a:solidFill>
                <a:latin typeface="Aparajita" panose="02020603050405020304" pitchFamily="18" charset="0"/>
                <a:cs typeface="Aparajita" panose="02020603050405020304" pitchFamily="18" charset="0"/>
              </a:rPr>
              <a:t>Key Features</a:t>
            </a:r>
          </a:p>
        </p:txBody>
      </p:sp>
      <p:sp>
        <p:nvSpPr>
          <p:cNvPr id="3" name="Rectangle 2"/>
          <p:cNvSpPr/>
          <p:nvPr/>
        </p:nvSpPr>
        <p:spPr>
          <a:xfrm>
            <a:off x="395536" y="1196752"/>
            <a:ext cx="8136904" cy="4585871"/>
          </a:xfrm>
          <a:prstGeom prst="rect">
            <a:avLst/>
          </a:prstGeom>
        </p:spPr>
        <p:txBody>
          <a:bodyPr wrap="square">
            <a:spAutoFit/>
          </a:bodyPr>
          <a:lstStyle/>
          <a:p>
            <a:r>
              <a:rPr lang="en-US" b="0" i="0" dirty="0">
                <a:effectLst/>
                <a:latin typeface="Arial" panose="020B0604020202020204" pitchFamily="34" charset="0"/>
                <a:cs typeface="Arial" panose="020B0604020202020204" pitchFamily="34" charset="0"/>
              </a:rPr>
              <a:t>Following are the key features needed to solve the problem of disorganized note-taking and information management in a "Note Log" application include:</a:t>
            </a:r>
          </a:p>
          <a:p>
            <a:endParaRPr lang="en-US" b="0" i="0" dirty="0">
              <a:effectLst/>
              <a:latin typeface="Arial" panose="020B0604020202020204" pitchFamily="34" charset="0"/>
              <a:cs typeface="Arial" panose="020B0604020202020204" pitchFamily="34" charset="0"/>
            </a:endParaRPr>
          </a:p>
          <a:p>
            <a:pPr marL="457200" indent="-457200" algn="l">
              <a:buFont typeface="+mj-lt"/>
              <a:buAutoNum type="arabicPeriod"/>
            </a:pPr>
            <a:r>
              <a:rPr lang="en-IN" b="1" i="0" dirty="0">
                <a:effectLst/>
                <a:latin typeface="Arial" panose="020B0604020202020204" pitchFamily="34" charset="0"/>
                <a:cs typeface="Arial" panose="020B0604020202020204" pitchFamily="34" charset="0"/>
              </a:rPr>
              <a:t>User Registration and Authentication:</a:t>
            </a:r>
            <a:r>
              <a:rPr lang="en-IN"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Allow users to create accounts and log in securely to access and manage their notes.</a:t>
            </a:r>
          </a:p>
          <a:p>
            <a:pPr marL="457200" indent="-457200" algn="l">
              <a:buFont typeface="+mj-lt"/>
              <a:buAutoNum type="arabicPeriod"/>
            </a:pPr>
            <a:endParaRPr lang="en-US" dirty="0">
              <a:latin typeface="Arial" panose="020B0604020202020204" pitchFamily="34" charset="0"/>
              <a:cs typeface="Arial" panose="020B0604020202020204" pitchFamily="34" charset="0"/>
            </a:endParaRPr>
          </a:p>
          <a:p>
            <a:pPr marL="457200" indent="-457200" algn="l">
              <a:buFont typeface="+mj-lt"/>
              <a:buAutoNum type="arabicPeriod"/>
            </a:pPr>
            <a:r>
              <a:rPr lang="en-US" b="1" dirty="0">
                <a:latin typeface="Arial" panose="020B0604020202020204" pitchFamily="34" charset="0"/>
                <a:cs typeface="Arial" panose="020B0604020202020204" pitchFamily="34" charset="0"/>
              </a:rPr>
              <a:t>Note Creation and Editing:</a:t>
            </a:r>
            <a:r>
              <a:rPr lang="en-US" dirty="0">
                <a:latin typeface="Arial" panose="020B0604020202020204" pitchFamily="34" charset="0"/>
                <a:cs typeface="Arial" panose="020B0604020202020204" pitchFamily="34" charset="0"/>
              </a:rPr>
              <a:t> Provide a user-friendly editor for creating, editing, and formatting notes with text, images, and links.</a:t>
            </a:r>
          </a:p>
          <a:p>
            <a:pPr marL="457200" indent="-457200" algn="l">
              <a:buFont typeface="+mj-lt"/>
              <a:buAutoNum type="arabicPeriod"/>
            </a:pPr>
            <a:endParaRPr lang="en-US" dirty="0">
              <a:latin typeface="Arial" panose="020B0604020202020204" pitchFamily="34" charset="0"/>
              <a:cs typeface="Arial" panose="020B0604020202020204" pitchFamily="34" charset="0"/>
            </a:endParaRPr>
          </a:p>
          <a:p>
            <a:pPr marL="457200" indent="-457200" algn="l">
              <a:buFont typeface="+mj-lt"/>
              <a:buAutoNum type="arabicPeriod"/>
            </a:pPr>
            <a:r>
              <a:rPr lang="en-US" b="1" i="0" dirty="0">
                <a:effectLst/>
                <a:latin typeface="Arial" panose="020B0604020202020204" pitchFamily="34" charset="0"/>
                <a:cs typeface="Arial" panose="020B0604020202020204" pitchFamily="34" charset="0"/>
              </a:rPr>
              <a:t>Note Organization: </a:t>
            </a:r>
            <a:r>
              <a:rPr lang="en-US" b="0" i="0" dirty="0">
                <a:effectLst/>
                <a:latin typeface="Arial" panose="020B0604020202020204" pitchFamily="34" charset="0"/>
                <a:cs typeface="Arial" panose="020B0604020202020204" pitchFamily="34" charset="0"/>
              </a:rPr>
              <a:t>Support categorization and tagging of notes to help users organize and find their content easily.</a:t>
            </a:r>
          </a:p>
          <a:p>
            <a:pPr marL="457200" indent="-457200" algn="l">
              <a:buFont typeface="+mj-lt"/>
              <a:buAutoNum type="arabicPeriod"/>
            </a:pPr>
            <a:endParaRPr lang="en-US" b="0" i="0" dirty="0">
              <a:effectLst/>
              <a:latin typeface="Arial" panose="020B0604020202020204" pitchFamily="34" charset="0"/>
              <a:cs typeface="Arial" panose="020B0604020202020204" pitchFamily="34" charset="0"/>
            </a:endParaRPr>
          </a:p>
          <a:p>
            <a:pPr marL="457200" indent="-457200" algn="l">
              <a:buFont typeface="+mj-lt"/>
              <a:buAutoNum type="arabicPeriod"/>
            </a:pPr>
            <a:r>
              <a:rPr lang="en-US" b="1" i="0" dirty="0">
                <a:effectLst/>
                <a:latin typeface="Arial" panose="020B0604020202020204" pitchFamily="34" charset="0"/>
                <a:cs typeface="Arial" panose="020B0604020202020204" pitchFamily="34" charset="0"/>
              </a:rPr>
              <a:t>Search Functionality:</a:t>
            </a:r>
            <a:r>
              <a:rPr lang="en-US" dirty="0">
                <a:latin typeface="Arial" panose="020B0604020202020204" pitchFamily="34" charset="0"/>
                <a:cs typeface="Arial" panose="020B0604020202020204" pitchFamily="34" charset="0"/>
              </a:rPr>
              <a:t> </a:t>
            </a:r>
            <a:r>
              <a:rPr lang="en-US" b="0" i="0" dirty="0">
                <a:effectLst/>
                <a:latin typeface="Arial" panose="020B0604020202020204" pitchFamily="34" charset="0"/>
                <a:cs typeface="Arial" panose="020B0604020202020204" pitchFamily="34" charset="0"/>
              </a:rPr>
              <a:t>Implement a robust search feature with filtering options to quickly locate specific notes.</a:t>
            </a:r>
          </a:p>
          <a:p>
            <a:pPr marL="457200" indent="-457200" algn="l">
              <a:buFont typeface="+mj-lt"/>
              <a:buAutoNum type="arabicPeriod"/>
            </a:pPr>
            <a:endParaRPr lang="en-US" sz="2000" dirty="0">
              <a:latin typeface="Bahnschrift SemiLight SemiConde" panose="020B0502040204020203" pitchFamily="34" charset="0"/>
              <a:cs typeface="Times New Roman" pitchFamily="18" charset="0"/>
            </a:endParaRPr>
          </a:p>
          <a:p>
            <a:pPr marL="457200" indent="-457200">
              <a:buFont typeface="+mj-lt"/>
              <a:buAutoNum type="arabicPeriod"/>
            </a:pPr>
            <a:endParaRPr lang="en-US" sz="2000" dirty="0">
              <a:latin typeface="Bahnschrift SemiLight SemiConde" panose="020B0502040204020203" pitchFamily="34" charset="0"/>
              <a:cs typeface="Times New Roman" pitchFamily="18" charset="0"/>
            </a:endParaRPr>
          </a:p>
        </p:txBody>
      </p:sp>
    </p:spTree>
  </p:cSld>
  <p:clrMapOvr>
    <a:masterClrMapping/>
  </p:clrMapOvr>
  <p:transition spd="slow" advTm="4000">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8F5B5-DC46-5A61-7EDD-F14E8BE9ADDC}"/>
              </a:ext>
            </a:extLst>
          </p:cNvPr>
          <p:cNvSpPr>
            <a:spLocks noGrp="1"/>
          </p:cNvSpPr>
          <p:nvPr>
            <p:ph type="title"/>
          </p:nvPr>
        </p:nvSpPr>
        <p:spPr>
          <a:xfrm>
            <a:off x="971600" y="0"/>
            <a:ext cx="6477000" cy="838200"/>
          </a:xfrm>
        </p:spPr>
        <p:txBody>
          <a:bodyPr/>
          <a:lstStyle/>
          <a:p>
            <a:r>
              <a:rPr lang="en-US" sz="4000" b="1" i="1" u="sng" dirty="0">
                <a:solidFill>
                  <a:srgbClr val="602CF4"/>
                </a:solidFill>
                <a:latin typeface="Aparajita" panose="02020603050405020304" pitchFamily="18" charset="0"/>
                <a:cs typeface="Aparajita" panose="02020603050405020304" pitchFamily="18" charset="0"/>
              </a:rPr>
              <a:t>Project Highlights</a:t>
            </a:r>
            <a:endParaRPr lang="en-US" sz="4000" b="1" dirty="0">
              <a:solidFill>
                <a:srgbClr val="602CF4"/>
              </a:solidFill>
              <a:latin typeface="Aparajita" panose="02020603050405020304" pitchFamily="18" charset="0"/>
              <a:cs typeface="Aparajita" panose="02020603050405020304" pitchFamily="18" charset="0"/>
            </a:endParaRPr>
          </a:p>
        </p:txBody>
      </p:sp>
      <p:sp>
        <p:nvSpPr>
          <p:cNvPr id="4" name="Content Placeholder 3">
            <a:extLst>
              <a:ext uri="{FF2B5EF4-FFF2-40B4-BE49-F238E27FC236}">
                <a16:creationId xmlns:a16="http://schemas.microsoft.com/office/drawing/2014/main" id="{23C27703-A125-9157-05A7-5D80E0FD4F06}"/>
              </a:ext>
            </a:extLst>
          </p:cNvPr>
          <p:cNvSpPr>
            <a:spLocks noGrp="1"/>
          </p:cNvSpPr>
          <p:nvPr>
            <p:ph idx="1"/>
          </p:nvPr>
        </p:nvSpPr>
        <p:spPr/>
        <p:txBody>
          <a:bodyPr/>
          <a:lstStyle/>
          <a:p>
            <a:endParaRPr lang="en-IN"/>
          </a:p>
        </p:txBody>
      </p:sp>
      <p:pic>
        <p:nvPicPr>
          <p:cNvPr id="6" name="Picture 5">
            <a:extLst>
              <a:ext uri="{FF2B5EF4-FFF2-40B4-BE49-F238E27FC236}">
                <a16:creationId xmlns:a16="http://schemas.microsoft.com/office/drawing/2014/main" id="{1024DF91-EF15-9B38-4726-D16135EC725E}"/>
              </a:ext>
            </a:extLst>
          </p:cNvPr>
          <p:cNvPicPr>
            <a:picLocks noChangeAspect="1"/>
          </p:cNvPicPr>
          <p:nvPr/>
        </p:nvPicPr>
        <p:blipFill>
          <a:blip r:embed="rId2"/>
          <a:stretch>
            <a:fillRect/>
          </a:stretch>
        </p:blipFill>
        <p:spPr>
          <a:xfrm>
            <a:off x="0" y="838200"/>
            <a:ext cx="9144000" cy="5831160"/>
          </a:xfrm>
          <a:prstGeom prst="rect">
            <a:avLst/>
          </a:prstGeom>
        </p:spPr>
      </p:pic>
    </p:spTree>
    <p:extLst>
      <p:ext uri="{BB962C8B-B14F-4D97-AF65-F5344CB8AC3E}">
        <p14:creationId xmlns:p14="http://schemas.microsoft.com/office/powerpoint/2010/main" val="2379958867"/>
      </p:ext>
    </p:extLst>
  </p:cSld>
  <p:clrMapOvr>
    <a:masterClrMapping/>
  </p:clrMapOvr>
  <p:transition spd="slow" advTm="4000">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29F8B-6A92-92AE-0854-1E33ABE30045}"/>
              </a:ext>
            </a:extLst>
          </p:cNvPr>
          <p:cNvSpPr>
            <a:spLocks noGrp="1"/>
          </p:cNvSpPr>
          <p:nvPr>
            <p:ph type="title"/>
          </p:nvPr>
        </p:nvSpPr>
        <p:spPr>
          <a:xfrm>
            <a:off x="827584" y="0"/>
            <a:ext cx="6477000" cy="838200"/>
          </a:xfrm>
        </p:spPr>
        <p:txBody>
          <a:bodyPr/>
          <a:lstStyle/>
          <a:p>
            <a:r>
              <a:rPr lang="en-US" sz="4000" b="1" i="1" u="sng" dirty="0">
                <a:solidFill>
                  <a:srgbClr val="602CF4"/>
                </a:solidFill>
                <a:latin typeface="Aparajita" panose="02020603050405020304" pitchFamily="18" charset="0"/>
                <a:cs typeface="Aparajita" panose="02020603050405020304" pitchFamily="18" charset="0"/>
              </a:rPr>
              <a:t>Project Highlights</a:t>
            </a:r>
            <a:endParaRPr lang="en-US" sz="4000" dirty="0">
              <a:solidFill>
                <a:srgbClr val="602CF4"/>
              </a:solidFill>
              <a:latin typeface="Aparajita" panose="02020603050405020304" pitchFamily="18" charset="0"/>
              <a:cs typeface="Aparajita" panose="02020603050405020304" pitchFamily="18" charset="0"/>
            </a:endParaRPr>
          </a:p>
        </p:txBody>
      </p:sp>
      <p:sp>
        <p:nvSpPr>
          <p:cNvPr id="4" name="Content Placeholder 3">
            <a:extLst>
              <a:ext uri="{FF2B5EF4-FFF2-40B4-BE49-F238E27FC236}">
                <a16:creationId xmlns:a16="http://schemas.microsoft.com/office/drawing/2014/main" id="{A6ED3F90-08A9-9644-4D85-DB7FADA70D2B}"/>
              </a:ext>
            </a:extLst>
          </p:cNvPr>
          <p:cNvSpPr>
            <a:spLocks noGrp="1"/>
          </p:cNvSpPr>
          <p:nvPr>
            <p:ph idx="1"/>
          </p:nvPr>
        </p:nvSpPr>
        <p:spPr/>
        <p:txBody>
          <a:bodyPr/>
          <a:lstStyle/>
          <a:p>
            <a:endParaRPr lang="en-IN"/>
          </a:p>
        </p:txBody>
      </p:sp>
      <p:pic>
        <p:nvPicPr>
          <p:cNvPr id="6" name="Picture 5">
            <a:extLst>
              <a:ext uri="{FF2B5EF4-FFF2-40B4-BE49-F238E27FC236}">
                <a16:creationId xmlns:a16="http://schemas.microsoft.com/office/drawing/2014/main" id="{6AA0E6DC-AB69-CEB4-6D08-ACA5360A48F8}"/>
              </a:ext>
            </a:extLst>
          </p:cNvPr>
          <p:cNvPicPr>
            <a:picLocks noChangeAspect="1"/>
          </p:cNvPicPr>
          <p:nvPr/>
        </p:nvPicPr>
        <p:blipFill>
          <a:blip r:embed="rId2"/>
          <a:stretch>
            <a:fillRect/>
          </a:stretch>
        </p:blipFill>
        <p:spPr>
          <a:xfrm>
            <a:off x="0" y="838200"/>
            <a:ext cx="9144000" cy="5831160"/>
          </a:xfrm>
          <a:prstGeom prst="rect">
            <a:avLst/>
          </a:prstGeom>
        </p:spPr>
      </p:pic>
    </p:spTree>
    <p:extLst>
      <p:ext uri="{BB962C8B-B14F-4D97-AF65-F5344CB8AC3E}">
        <p14:creationId xmlns:p14="http://schemas.microsoft.com/office/powerpoint/2010/main" val="1611985948"/>
      </p:ext>
    </p:extLst>
  </p:cSld>
  <p:clrMapOvr>
    <a:masterClrMapping/>
  </p:clrMapOvr>
  <p:transition spd="slow" advTm="4000">
    <p:push dir="u"/>
  </p:transition>
</p:sld>
</file>

<file path=ppt/theme/theme1.xml><?xml version="1.0" encoding="utf-8"?>
<a:theme xmlns:a="http://schemas.openxmlformats.org/drawingml/2006/main" name="Bubble Sor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722</TotalTime>
  <Words>850</Words>
  <Application>Microsoft Office PowerPoint</Application>
  <PresentationFormat>On-screen Show (4:3)</PresentationFormat>
  <Paragraphs>78</Paragraphs>
  <Slides>16</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Aparajita</vt:lpstr>
      <vt:lpstr>Arial</vt:lpstr>
      <vt:lpstr>Arial Black</vt:lpstr>
      <vt:lpstr>Bahnschrift</vt:lpstr>
      <vt:lpstr>Bahnschrift SemiLight SemiConde</vt:lpstr>
      <vt:lpstr>Bodoni MT</vt:lpstr>
      <vt:lpstr>Calibri</vt:lpstr>
      <vt:lpstr>Times New Roman</vt:lpstr>
      <vt:lpstr>Wingdings</vt:lpstr>
      <vt:lpstr>Bubble Sort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Project Highlights</vt:lpstr>
      <vt:lpstr>Project Highlights</vt:lpstr>
      <vt:lpstr>Project Highlights</vt:lpstr>
      <vt:lpstr>Project Highlights</vt:lpstr>
      <vt:lpstr>Project Highlights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Cricket</dc:title>
  <dc:creator>abc</dc:creator>
  <cp:lastModifiedBy>SHIKHA AGGARWAL</cp:lastModifiedBy>
  <cp:revision>45</cp:revision>
  <dcterms:created xsi:type="dcterms:W3CDTF">2022-12-12T14:14:34Z</dcterms:created>
  <dcterms:modified xsi:type="dcterms:W3CDTF">2023-11-23T09:50:29Z</dcterms:modified>
</cp:coreProperties>
</file>

<file path=docProps/thumbnail.jpeg>
</file>